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5" r:id="rId1"/>
    <p:sldMasterId id="2147483832" r:id="rId2"/>
  </p:sldMasterIdLst>
  <p:notesMasterIdLst>
    <p:notesMasterId r:id="rId16"/>
  </p:notesMasterIdLst>
  <p:handoutMasterIdLst>
    <p:handoutMasterId r:id="rId17"/>
  </p:handoutMasterIdLst>
  <p:sldIdLst>
    <p:sldId id="448" r:id="rId3"/>
    <p:sldId id="262" r:id="rId4"/>
    <p:sldId id="407" r:id="rId5"/>
    <p:sldId id="387" r:id="rId6"/>
    <p:sldId id="443" r:id="rId7"/>
    <p:sldId id="380" r:id="rId8"/>
    <p:sldId id="424" r:id="rId9"/>
    <p:sldId id="331" r:id="rId10"/>
    <p:sldId id="341" r:id="rId11"/>
    <p:sldId id="389" r:id="rId12"/>
    <p:sldId id="384" r:id="rId13"/>
    <p:sldId id="426" r:id="rId14"/>
    <p:sldId id="445" r:id="rId15"/>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ection>
        <p14:section name="SLIDE STARTERS" id="{ACC24B29-0CC7-491A-A98A-CF7CBDBE501E}">
          <p14:sldIdLst>
            <p14:sldId id="448"/>
            <p14:sldId id="262"/>
            <p14:sldId id="407"/>
            <p14:sldId id="387"/>
            <p14:sldId id="443"/>
            <p14:sldId id="380"/>
            <p14:sldId id="424"/>
            <p14:sldId id="331"/>
            <p14:sldId id="341"/>
            <p14:sldId id="389"/>
            <p14:sldId id="384"/>
            <p14:sldId id="426"/>
            <p14:sldId id="445"/>
          </p14:sldIdLst>
        </p14:section>
        <p14:section name="THANK YOU" id="{6CD91DAB-8EC3-4802-89E9-0F1C7022FB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B2C"/>
    <a:srgbClr val="11161C"/>
    <a:srgbClr val="171F42"/>
    <a:srgbClr val="E6E6E6"/>
    <a:srgbClr val="DC5924"/>
    <a:srgbClr val="B7472A"/>
    <a:srgbClr val="000000"/>
    <a:srgbClr val="FFFFFF"/>
    <a:srgbClr val="75D1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72" autoAdjust="0"/>
  </p:normalViewPr>
  <p:slideViewPr>
    <p:cSldViewPr snapToGrid="0">
      <p:cViewPr varScale="1">
        <p:scale>
          <a:sx n="83" d="100"/>
          <a:sy n="83" d="100"/>
        </p:scale>
        <p:origin x="614" y="7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9/29/2018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9/29/2018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84905E-B8D1-4395-A652-E8EEA19F017D}" type="slidenum">
              <a:rPr lang="en-IN" smtClean="0"/>
              <a:pPr/>
              <a:t>2</a:t>
            </a:fld>
            <a:endParaRPr lang="en-IN" dirty="0"/>
          </a:p>
        </p:txBody>
      </p:sp>
    </p:spTree>
    <p:extLst>
      <p:ext uri="{BB962C8B-B14F-4D97-AF65-F5344CB8AC3E}">
        <p14:creationId xmlns:p14="http://schemas.microsoft.com/office/powerpoint/2010/main" val="1682473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4942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9/29/2018 7:35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hyperlink" Target="http://www.nealanalytics.com/neal-creative/templates/"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180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2027802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717101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0082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4581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3722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9/29/2018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7462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pPr/>
              <a:t>9/29/2018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9B1FA-81F2-4940-9AF3-5EAFB5D6669B}" type="slidenum">
              <a:rPr lang="en-US" smtClean="0"/>
              <a:pPr/>
              <a:t>‹#›</a:t>
            </a:fld>
            <a:endParaRPr lang="en-US"/>
          </a:p>
        </p:txBody>
      </p:sp>
      <p:sp>
        <p:nvSpPr>
          <p:cNvPr id="6" name="Title 1"/>
          <p:cNvSpPr>
            <a:spLocks noGrp="1"/>
          </p:cNvSpPr>
          <p:nvPr>
            <p:ph type="title"/>
          </p:nvPr>
        </p:nvSpPr>
        <p:spPr>
          <a:xfrm>
            <a:off x="609600" y="274641"/>
            <a:ext cx="10972801" cy="715961"/>
          </a:xfrm>
        </p:spPr>
        <p:txBody>
          <a:bodyPr>
            <a:normAutofit/>
          </a:bodyPr>
          <a:lstStyle>
            <a:lvl1pPr algn="l">
              <a:defRPr sz="3700">
                <a:solidFill>
                  <a:schemeClr val="accent6"/>
                </a:solidFill>
              </a:defRPr>
            </a:lvl1pPr>
          </a:lstStyle>
          <a:p>
            <a:r>
              <a:rPr lang="en-US" dirty="0"/>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900">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036508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047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lgn="l">
              <a:defRPr/>
            </a:lvl1p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B83A2F3-AC60-4AFA-A6F2-E476579182C9}"/>
              </a:ext>
            </a:extLst>
          </p:cNvPr>
          <p:cNvPicPr>
            <a:picLocks noChangeAspect="1"/>
          </p:cNvPicPr>
          <p:nvPr/>
        </p:nvPicPr>
        <p:blipFill rotWithShape="1">
          <a:blip r:embed="rId2"/>
          <a:srcRect l="15960" t="20680" r="22500" b="33396"/>
          <a:stretch/>
        </p:blipFill>
        <p:spPr>
          <a:xfrm>
            <a:off x="8680246" y="5350973"/>
            <a:ext cx="2282722" cy="681367"/>
          </a:xfrm>
          <a:prstGeom prst="rect">
            <a:avLst/>
          </a:prstGeom>
          <a:solidFill>
            <a:schemeClr val="bg1"/>
          </a:solidFill>
        </p:spPr>
      </p:pic>
    </p:spTree>
    <p:extLst>
      <p:ext uri="{BB962C8B-B14F-4D97-AF65-F5344CB8AC3E}">
        <p14:creationId xmlns:p14="http://schemas.microsoft.com/office/powerpoint/2010/main" val="1979782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942952-0AC5-416E-8913-6F6038200ED1}"/>
              </a:ext>
            </a:extLst>
          </p:cNvPr>
          <p:cNvSpPr/>
          <p:nvPr/>
        </p:nvSpPr>
        <p:spPr>
          <a:xfrm>
            <a:off x="-117987" y="-9832"/>
            <a:ext cx="12309987" cy="968307"/>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517235" y="64485"/>
            <a:ext cx="9460345" cy="819671"/>
          </a:xfrm>
        </p:spPr>
        <p:txBody>
          <a:bodyPr>
            <a:normAutofit/>
          </a:bodyPr>
          <a:lstStyle>
            <a:lvl1pPr>
              <a:defRPr sz="40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1024129" y="1260763"/>
            <a:ext cx="9720073"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cap="none">
                <a:latin typeface="Calibri" panose="020F0502020204030204" pitchFamily="34" charset="0"/>
                <a:cs typeface="Calibri" panose="020F0502020204030204" pitchFamily="34" charset="0"/>
              </a:defRPr>
            </a:lvl1p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
        <p:nvSpPr>
          <p:cNvPr id="10" name="Rectangle 9">
            <a:extLst>
              <a:ext uri="{FF2B5EF4-FFF2-40B4-BE49-F238E27FC236}">
                <a16:creationId xmlns:a16="http://schemas.microsoft.com/office/drawing/2014/main" id="{1493A3B5-BC8E-49CC-8F57-A5F973B5F777}"/>
              </a:ext>
            </a:extLst>
          </p:cNvPr>
          <p:cNvSpPr/>
          <p:nvPr/>
        </p:nvSpPr>
        <p:spPr>
          <a:xfrm>
            <a:off x="7865900" y="6453975"/>
            <a:ext cx="1492845"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www.techtrunk.in</a:t>
            </a:r>
          </a:p>
        </p:txBody>
      </p:sp>
      <p:pic>
        <p:nvPicPr>
          <p:cNvPr id="12" name="Picture 11">
            <a:extLst>
              <a:ext uri="{FF2B5EF4-FFF2-40B4-BE49-F238E27FC236}">
                <a16:creationId xmlns:a16="http://schemas.microsoft.com/office/drawing/2014/main" id="{BC8853B5-D15C-4436-AB40-5057213DA0EB}"/>
              </a:ext>
            </a:extLst>
          </p:cNvPr>
          <p:cNvPicPr>
            <a:picLocks noChangeAspect="1"/>
          </p:cNvPicPr>
          <p:nvPr/>
        </p:nvPicPr>
        <p:blipFill rotWithShape="1">
          <a:blip r:embed="rId2"/>
          <a:srcRect l="9677" t="18750" r="15806" b="29503"/>
          <a:stretch/>
        </p:blipFill>
        <p:spPr>
          <a:xfrm>
            <a:off x="8813546" y="-9832"/>
            <a:ext cx="3498428" cy="971785"/>
          </a:xfrm>
          <a:prstGeom prst="rect">
            <a:avLst/>
          </a:prstGeom>
        </p:spPr>
      </p:pic>
      <p:sp>
        <p:nvSpPr>
          <p:cNvPr id="11" name="Rectangle 10">
            <a:extLst>
              <a:ext uri="{FF2B5EF4-FFF2-40B4-BE49-F238E27FC236}">
                <a16:creationId xmlns:a16="http://schemas.microsoft.com/office/drawing/2014/main" id="{85E54652-FA13-4C42-9C24-EB701BF45126}"/>
              </a:ext>
            </a:extLst>
          </p:cNvPr>
          <p:cNvSpPr/>
          <p:nvPr/>
        </p:nvSpPr>
        <p:spPr>
          <a:xfrm>
            <a:off x="1515900" y="6453975"/>
            <a:ext cx="2395592"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 TechTrunk Ventures Pvt Ltd.</a:t>
            </a:r>
            <a:endParaRPr lang="en-IN" sz="1400" kern="1200" dirty="0">
              <a:solidFill>
                <a:schemeClr val="tx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2288124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rgbClr val="185075"/>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C84EEE1-B034-4509-ADD7-B50E047FE833}"/>
              </a:ext>
            </a:extLst>
          </p:cNvPr>
          <p:cNvPicPr>
            <a:picLocks noChangeAspect="1"/>
          </p:cNvPicPr>
          <p:nvPr/>
        </p:nvPicPr>
        <p:blipFill rotWithShape="1">
          <a:blip r:embed="rId2"/>
          <a:srcRect l="15960" t="20680" r="22500" b="33396"/>
          <a:stretch/>
        </p:blipFill>
        <p:spPr>
          <a:xfrm>
            <a:off x="8680246" y="5350973"/>
            <a:ext cx="2282722" cy="681367"/>
          </a:xfrm>
          <a:prstGeom prst="rect">
            <a:avLst/>
          </a:prstGeom>
          <a:solidFill>
            <a:schemeClr val="bg1"/>
          </a:solidFill>
        </p:spPr>
      </p:pic>
      <p:pic>
        <p:nvPicPr>
          <p:cNvPr id="16" name="Picture 2" descr="Image result for data science dark">
            <a:extLst>
              <a:ext uri="{FF2B5EF4-FFF2-40B4-BE49-F238E27FC236}">
                <a16:creationId xmlns:a16="http://schemas.microsoft.com/office/drawing/2014/main" id="{567B7BF8-9F0A-4EA1-97A7-FBD874AD1D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 t="13602" r="24" b="21616"/>
          <a:stretch/>
        </p:blipFill>
        <p:spPr bwMode="auto">
          <a:xfrm>
            <a:off x="1" y="-34331"/>
            <a:ext cx="12192000" cy="456276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E17ED1-0802-4646-928E-0D3E91FF565B}"/>
              </a:ext>
            </a:extLst>
          </p:cNvPr>
          <p:cNvSpPr/>
          <p:nvPr/>
        </p:nvSpPr>
        <p:spPr>
          <a:xfrm>
            <a:off x="0" y="-35624"/>
            <a:ext cx="12192001" cy="4802909"/>
          </a:xfrm>
          <a:prstGeom prst="rect">
            <a:avLst/>
          </a:prstGeom>
          <a:solidFill>
            <a:schemeClr val="tx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5643B6-1CE8-489D-910F-13178D846EE8}"/>
              </a:ext>
            </a:extLst>
          </p:cNvPr>
          <p:cNvSpPr/>
          <p:nvPr/>
        </p:nvSpPr>
        <p:spPr>
          <a:xfrm>
            <a:off x="8610600" y="5985275"/>
            <a:ext cx="1492845"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www.techtrunk.in</a:t>
            </a:r>
          </a:p>
        </p:txBody>
      </p:sp>
    </p:spTree>
    <p:extLst>
      <p:ext uri="{BB962C8B-B14F-4D97-AF65-F5344CB8AC3E}">
        <p14:creationId xmlns:p14="http://schemas.microsoft.com/office/powerpoint/2010/main" val="2746553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65932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404F2-BE9A-4460-8815-8F645183555F}" type="datetimeFigureOut">
              <a:rPr lang="en-US" smtClean="0"/>
              <a:pPr/>
              <a:t>9/29/2018</a:t>
            </a:fld>
            <a:endParaRPr lang="en-US"/>
          </a:p>
        </p:txBody>
      </p:sp>
      <p:sp>
        <p:nvSpPr>
          <p:cNvPr id="6" name="Footer Placeholder 5"/>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
        <p:nvSpPr>
          <p:cNvPr id="8" name="Rectangle 7">
            <a:extLst>
              <a:ext uri="{FF2B5EF4-FFF2-40B4-BE49-F238E27FC236}">
                <a16:creationId xmlns:a16="http://schemas.microsoft.com/office/drawing/2014/main" id="{02FF9386-2D19-4EC4-9CE0-70CE1F8A479A}"/>
              </a:ext>
            </a:extLst>
          </p:cNvPr>
          <p:cNvSpPr/>
          <p:nvPr/>
        </p:nvSpPr>
        <p:spPr>
          <a:xfrm>
            <a:off x="-98323" y="-117986"/>
            <a:ext cx="12290323" cy="846360"/>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22517AA3-21CC-4F70-877E-772165471259}"/>
              </a:ext>
            </a:extLst>
          </p:cNvPr>
          <p:cNvSpPr/>
          <p:nvPr/>
        </p:nvSpPr>
        <p:spPr>
          <a:xfrm>
            <a:off x="7865900" y="6453975"/>
            <a:ext cx="1492845"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www.techtrunk.in</a:t>
            </a:r>
          </a:p>
        </p:txBody>
      </p:sp>
      <p:pic>
        <p:nvPicPr>
          <p:cNvPr id="12" name="Picture 11">
            <a:extLst>
              <a:ext uri="{FF2B5EF4-FFF2-40B4-BE49-F238E27FC236}">
                <a16:creationId xmlns:a16="http://schemas.microsoft.com/office/drawing/2014/main" id="{89A6EC30-56B4-485A-808B-41086871C160}"/>
              </a:ext>
            </a:extLst>
          </p:cNvPr>
          <p:cNvPicPr>
            <a:picLocks noChangeAspect="1"/>
          </p:cNvPicPr>
          <p:nvPr/>
        </p:nvPicPr>
        <p:blipFill rotWithShape="1">
          <a:blip r:embed="rId2"/>
          <a:srcRect l="9677" t="18750" r="15806" b="29503"/>
          <a:stretch/>
        </p:blipFill>
        <p:spPr>
          <a:xfrm>
            <a:off x="9260846" y="-51970"/>
            <a:ext cx="2950817" cy="819671"/>
          </a:xfrm>
          <a:prstGeom prst="rect">
            <a:avLst/>
          </a:prstGeom>
        </p:spPr>
      </p:pic>
    </p:spTree>
    <p:extLst>
      <p:ext uri="{BB962C8B-B14F-4D97-AF65-F5344CB8AC3E}">
        <p14:creationId xmlns:p14="http://schemas.microsoft.com/office/powerpoint/2010/main" val="16109690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404F2-BE9A-4460-8815-8F645183555F}" type="datetimeFigureOut">
              <a:rPr lang="en-US" smtClean="0"/>
              <a:pPr/>
              <a:t>9/29/2018</a:t>
            </a:fld>
            <a:endParaRPr lang="en-US"/>
          </a:p>
        </p:txBody>
      </p:sp>
      <p:sp>
        <p:nvSpPr>
          <p:cNvPr id="8" name="Footer Placeholder 7"/>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
        <p:nvSpPr>
          <p:cNvPr id="11" name="Rectangle 10">
            <a:extLst>
              <a:ext uri="{FF2B5EF4-FFF2-40B4-BE49-F238E27FC236}">
                <a16:creationId xmlns:a16="http://schemas.microsoft.com/office/drawing/2014/main" id="{62DDAD00-797B-4685-AFD2-D139BFCCD87E}"/>
              </a:ext>
            </a:extLst>
          </p:cNvPr>
          <p:cNvSpPr/>
          <p:nvPr/>
        </p:nvSpPr>
        <p:spPr>
          <a:xfrm>
            <a:off x="-78658" y="-94586"/>
            <a:ext cx="12270658" cy="822959"/>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894C9BC3-AB3C-42BF-B252-5D0AA59BEAD0}"/>
              </a:ext>
            </a:extLst>
          </p:cNvPr>
          <p:cNvSpPr/>
          <p:nvPr/>
        </p:nvSpPr>
        <p:spPr>
          <a:xfrm>
            <a:off x="7865900" y="6453975"/>
            <a:ext cx="1492845"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www.techtrunk.in</a:t>
            </a:r>
          </a:p>
        </p:txBody>
      </p:sp>
      <p:pic>
        <p:nvPicPr>
          <p:cNvPr id="13" name="Picture 12">
            <a:extLst>
              <a:ext uri="{FF2B5EF4-FFF2-40B4-BE49-F238E27FC236}">
                <a16:creationId xmlns:a16="http://schemas.microsoft.com/office/drawing/2014/main" id="{CF83B93F-3EE8-4356-BC1F-37F9E9B1FE2F}"/>
              </a:ext>
            </a:extLst>
          </p:cNvPr>
          <p:cNvPicPr>
            <a:picLocks noChangeAspect="1"/>
          </p:cNvPicPr>
          <p:nvPr/>
        </p:nvPicPr>
        <p:blipFill rotWithShape="1">
          <a:blip r:embed="rId2"/>
          <a:srcRect l="9677" t="18750" r="15806" b="29503"/>
          <a:stretch/>
        </p:blipFill>
        <p:spPr>
          <a:xfrm>
            <a:off x="9260846" y="-51970"/>
            <a:ext cx="2950817" cy="819671"/>
          </a:xfrm>
          <a:prstGeom prst="rect">
            <a:avLst/>
          </a:prstGeom>
        </p:spPr>
      </p:pic>
    </p:spTree>
    <p:extLst>
      <p:ext uri="{BB962C8B-B14F-4D97-AF65-F5344CB8AC3E}">
        <p14:creationId xmlns:p14="http://schemas.microsoft.com/office/powerpoint/2010/main" val="6895638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04F2-BE9A-4460-8815-8F645183555F}" type="datetimeFigureOut">
              <a:rPr lang="en-US" smtClean="0"/>
              <a:pPr/>
              <a:t>9/29/2018</a:t>
            </a:fld>
            <a:endParaRPr lang="en-US"/>
          </a:p>
        </p:txBody>
      </p:sp>
      <p:sp>
        <p:nvSpPr>
          <p:cNvPr id="4" name="Footer Placeholder 3"/>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6" name="Rectangle 5">
            <a:extLst>
              <a:ext uri="{FF2B5EF4-FFF2-40B4-BE49-F238E27FC236}">
                <a16:creationId xmlns:a16="http://schemas.microsoft.com/office/drawing/2014/main" id="{64728F4A-C28E-49B0-A522-12EAE0BF083F}"/>
              </a:ext>
            </a:extLst>
          </p:cNvPr>
          <p:cNvSpPr/>
          <p:nvPr/>
        </p:nvSpPr>
        <p:spPr>
          <a:xfrm>
            <a:off x="-108155" y="-176980"/>
            <a:ext cx="12300155" cy="905354"/>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DFE74D7-80F4-4BFF-B7C7-BD187689AAC2}"/>
              </a:ext>
            </a:extLst>
          </p:cNvPr>
          <p:cNvSpPr/>
          <p:nvPr/>
        </p:nvSpPr>
        <p:spPr>
          <a:xfrm>
            <a:off x="7865900" y="6453975"/>
            <a:ext cx="1492845"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www.techtrunk.in</a:t>
            </a:r>
          </a:p>
        </p:txBody>
      </p:sp>
      <p:pic>
        <p:nvPicPr>
          <p:cNvPr id="9" name="Picture 8">
            <a:extLst>
              <a:ext uri="{FF2B5EF4-FFF2-40B4-BE49-F238E27FC236}">
                <a16:creationId xmlns:a16="http://schemas.microsoft.com/office/drawing/2014/main" id="{CA544E69-B614-4396-AC7B-33885199AAF8}"/>
              </a:ext>
            </a:extLst>
          </p:cNvPr>
          <p:cNvPicPr>
            <a:picLocks noChangeAspect="1"/>
          </p:cNvPicPr>
          <p:nvPr/>
        </p:nvPicPr>
        <p:blipFill rotWithShape="1">
          <a:blip r:embed="rId2"/>
          <a:srcRect l="9677" t="18750" r="15806" b="29503"/>
          <a:stretch/>
        </p:blipFill>
        <p:spPr>
          <a:xfrm>
            <a:off x="9260846" y="-51970"/>
            <a:ext cx="2950817" cy="819671"/>
          </a:xfrm>
          <a:prstGeom prst="rect">
            <a:avLst/>
          </a:prstGeom>
        </p:spPr>
      </p:pic>
      <p:sp>
        <p:nvSpPr>
          <p:cNvPr id="10" name="Rectangle 9">
            <a:extLst>
              <a:ext uri="{FF2B5EF4-FFF2-40B4-BE49-F238E27FC236}">
                <a16:creationId xmlns:a16="http://schemas.microsoft.com/office/drawing/2014/main" id="{3FA1BE89-2393-4673-BA84-319FB50E6D9B}"/>
              </a:ext>
            </a:extLst>
          </p:cNvPr>
          <p:cNvSpPr/>
          <p:nvPr/>
        </p:nvSpPr>
        <p:spPr>
          <a:xfrm>
            <a:off x="1515900" y="6453975"/>
            <a:ext cx="2395592"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 TechTrunk Ventures Pvt Ltd.</a:t>
            </a:r>
            <a:endParaRPr lang="en-IN" sz="1400" kern="1200" dirty="0">
              <a:solidFill>
                <a:schemeClr val="tx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643750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9/29/2018</a:t>
            </a:fld>
            <a:endParaRPr lang="en-US"/>
          </a:p>
        </p:txBody>
      </p:sp>
      <p:sp>
        <p:nvSpPr>
          <p:cNvPr id="3" name="Footer Placeholder 2"/>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5" name="Rectangle 4">
            <a:extLst>
              <a:ext uri="{FF2B5EF4-FFF2-40B4-BE49-F238E27FC236}">
                <a16:creationId xmlns:a16="http://schemas.microsoft.com/office/drawing/2014/main" id="{F41FCCB0-2A54-4265-A062-964FF6B776EC}"/>
              </a:ext>
            </a:extLst>
          </p:cNvPr>
          <p:cNvSpPr/>
          <p:nvPr/>
        </p:nvSpPr>
        <p:spPr>
          <a:xfrm>
            <a:off x="-98323" y="-88490"/>
            <a:ext cx="12290323" cy="816863"/>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DFED532-1C31-41A2-83FC-4C596257D04A}"/>
              </a:ext>
            </a:extLst>
          </p:cNvPr>
          <p:cNvSpPr/>
          <p:nvPr/>
        </p:nvSpPr>
        <p:spPr>
          <a:xfrm>
            <a:off x="7865900" y="6453975"/>
            <a:ext cx="1492845"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www.techtrunk.in</a:t>
            </a:r>
          </a:p>
        </p:txBody>
      </p:sp>
      <p:pic>
        <p:nvPicPr>
          <p:cNvPr id="8" name="Picture 7">
            <a:extLst>
              <a:ext uri="{FF2B5EF4-FFF2-40B4-BE49-F238E27FC236}">
                <a16:creationId xmlns:a16="http://schemas.microsoft.com/office/drawing/2014/main" id="{684A626F-9B90-4352-BF74-0D53E7195DE2}"/>
              </a:ext>
            </a:extLst>
          </p:cNvPr>
          <p:cNvPicPr>
            <a:picLocks noChangeAspect="1"/>
          </p:cNvPicPr>
          <p:nvPr/>
        </p:nvPicPr>
        <p:blipFill rotWithShape="1">
          <a:blip r:embed="rId2"/>
          <a:srcRect l="9677" t="18750" r="15806" b="29503"/>
          <a:stretch/>
        </p:blipFill>
        <p:spPr>
          <a:xfrm>
            <a:off x="9260846" y="-51970"/>
            <a:ext cx="2950817" cy="819671"/>
          </a:xfrm>
          <a:prstGeom prst="rect">
            <a:avLst/>
          </a:prstGeom>
        </p:spPr>
      </p:pic>
      <p:sp>
        <p:nvSpPr>
          <p:cNvPr id="9" name="Rectangle 8">
            <a:extLst>
              <a:ext uri="{FF2B5EF4-FFF2-40B4-BE49-F238E27FC236}">
                <a16:creationId xmlns:a16="http://schemas.microsoft.com/office/drawing/2014/main" id="{5CC20D42-0213-4F4B-9898-76B2BB9460FA}"/>
              </a:ext>
            </a:extLst>
          </p:cNvPr>
          <p:cNvSpPr/>
          <p:nvPr/>
        </p:nvSpPr>
        <p:spPr>
          <a:xfrm>
            <a:off x="1515900" y="6453975"/>
            <a:ext cx="2395592"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 TechTrunk Ventures Pvt Ltd.</a:t>
            </a:r>
            <a:endParaRPr lang="en-IN" sz="1400" kern="1200" dirty="0">
              <a:solidFill>
                <a:schemeClr val="tx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712952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
        <p:nvSpPr>
          <p:cNvPr id="9" name="Rectangle 8">
            <a:extLst>
              <a:ext uri="{FF2B5EF4-FFF2-40B4-BE49-F238E27FC236}">
                <a16:creationId xmlns:a16="http://schemas.microsoft.com/office/drawing/2014/main" id="{5191480D-F7D0-42C4-AB2E-64C46EEBD717}"/>
              </a:ext>
            </a:extLst>
          </p:cNvPr>
          <p:cNvSpPr/>
          <p:nvPr/>
        </p:nvSpPr>
        <p:spPr>
          <a:xfrm>
            <a:off x="-88490" y="-157316"/>
            <a:ext cx="12280490" cy="885689"/>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CD93EA13-5F4E-4C05-8055-3E0EA617E294}"/>
              </a:ext>
            </a:extLst>
          </p:cNvPr>
          <p:cNvSpPr/>
          <p:nvPr/>
        </p:nvSpPr>
        <p:spPr>
          <a:xfrm>
            <a:off x="7865900" y="6453975"/>
            <a:ext cx="1492845"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www.techtrunk.in</a:t>
            </a:r>
          </a:p>
        </p:txBody>
      </p:sp>
      <p:pic>
        <p:nvPicPr>
          <p:cNvPr id="12" name="Picture 11">
            <a:extLst>
              <a:ext uri="{FF2B5EF4-FFF2-40B4-BE49-F238E27FC236}">
                <a16:creationId xmlns:a16="http://schemas.microsoft.com/office/drawing/2014/main" id="{E890330B-0B05-4291-A0B1-237AAD7CEFB9}"/>
              </a:ext>
            </a:extLst>
          </p:cNvPr>
          <p:cNvPicPr>
            <a:picLocks noChangeAspect="1"/>
          </p:cNvPicPr>
          <p:nvPr/>
        </p:nvPicPr>
        <p:blipFill rotWithShape="1">
          <a:blip r:embed="rId2"/>
          <a:srcRect l="9677" t="18750" r="15806" b="29503"/>
          <a:stretch/>
        </p:blipFill>
        <p:spPr>
          <a:xfrm>
            <a:off x="9260846" y="-51970"/>
            <a:ext cx="2950817" cy="819671"/>
          </a:xfrm>
          <a:prstGeom prst="rect">
            <a:avLst/>
          </a:prstGeom>
        </p:spPr>
      </p:pic>
    </p:spTree>
    <p:extLst>
      <p:ext uri="{BB962C8B-B14F-4D97-AF65-F5344CB8AC3E}">
        <p14:creationId xmlns:p14="http://schemas.microsoft.com/office/powerpoint/2010/main" val="133743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9/29/2018</a:t>
            </a:fld>
            <a:endParaRPr lang="en-US"/>
          </a:p>
        </p:txBody>
      </p:sp>
      <p:sp>
        <p:nvSpPr>
          <p:cNvPr id="6" name="Footer Placeholder 5"/>
          <p:cNvSpPr>
            <a:spLocks noGrp="1"/>
          </p:cNvSpPr>
          <p:nvPr>
            <p:ph type="ftr" sz="quarter" idx="11"/>
          </p:nvPr>
        </p:nvSpPr>
        <p:spPr/>
        <p:txBody>
          <a:bodyPr/>
          <a:lstStyle>
            <a:lvl1pPr>
              <a:defRPr cap="none">
                <a:latin typeface="Calibri" panose="020F0502020204030204" pitchFamily="34" charset="0"/>
                <a:cs typeface="Calibri" panose="020F0502020204030204" pitchFamily="34" charset="0"/>
              </a:defRPr>
            </a:lvl1p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FF5EFBB-B702-462C-ABEB-A7ABE0EE68AF}"/>
              </a:ext>
            </a:extLst>
          </p:cNvPr>
          <p:cNvSpPr/>
          <p:nvPr/>
        </p:nvSpPr>
        <p:spPr>
          <a:xfrm>
            <a:off x="-68826" y="-137652"/>
            <a:ext cx="12260826" cy="866025"/>
          </a:xfrm>
          <a:prstGeom prst="rect">
            <a:avLst/>
          </a:prstGeom>
          <a:solidFill>
            <a:srgbClr val="0C46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944BB5D-862E-4CEF-831A-398F16B55FAF}"/>
              </a:ext>
            </a:extLst>
          </p:cNvPr>
          <p:cNvSpPr/>
          <p:nvPr/>
        </p:nvSpPr>
        <p:spPr>
          <a:xfrm>
            <a:off x="7865900" y="6453975"/>
            <a:ext cx="1492845" cy="307777"/>
          </a:xfrm>
          <a:prstGeom prst="rect">
            <a:avLst/>
          </a:prstGeom>
        </p:spPr>
        <p:txBody>
          <a:bodyPr wrap="none">
            <a:spAutoFit/>
          </a:bodyPr>
          <a:lstStyle/>
          <a:p>
            <a:r>
              <a:rPr lang="en-US" sz="1400" dirty="0">
                <a:latin typeface="Calibri" panose="020F0502020204030204" pitchFamily="34" charset="0"/>
                <a:cs typeface="Calibri" panose="020F0502020204030204" pitchFamily="34" charset="0"/>
              </a:rPr>
              <a:t>www.techtrunk.in</a:t>
            </a:r>
          </a:p>
        </p:txBody>
      </p:sp>
      <p:pic>
        <p:nvPicPr>
          <p:cNvPr id="12" name="Picture 11">
            <a:extLst>
              <a:ext uri="{FF2B5EF4-FFF2-40B4-BE49-F238E27FC236}">
                <a16:creationId xmlns:a16="http://schemas.microsoft.com/office/drawing/2014/main" id="{49E5FB96-302B-4684-8675-72FC15192B02}"/>
              </a:ext>
            </a:extLst>
          </p:cNvPr>
          <p:cNvPicPr>
            <a:picLocks noChangeAspect="1"/>
          </p:cNvPicPr>
          <p:nvPr/>
        </p:nvPicPr>
        <p:blipFill rotWithShape="1">
          <a:blip r:embed="rId2"/>
          <a:srcRect l="9677" t="18750" r="15806" b="29503"/>
          <a:stretch/>
        </p:blipFill>
        <p:spPr>
          <a:xfrm>
            <a:off x="9260846" y="-51970"/>
            <a:ext cx="2950817" cy="819671"/>
          </a:xfrm>
          <a:prstGeom prst="rect">
            <a:avLst/>
          </a:prstGeom>
        </p:spPr>
      </p:pic>
      <p:sp>
        <p:nvSpPr>
          <p:cNvPr id="13" name="Rectangle 12">
            <a:extLst>
              <a:ext uri="{FF2B5EF4-FFF2-40B4-BE49-F238E27FC236}">
                <a16:creationId xmlns:a16="http://schemas.microsoft.com/office/drawing/2014/main" id="{C162E695-C0B5-47E0-AD15-C94D50CF1A1D}"/>
              </a:ext>
            </a:extLst>
          </p:cNvPr>
          <p:cNvSpPr/>
          <p:nvPr/>
        </p:nvSpPr>
        <p:spPr>
          <a:xfrm>
            <a:off x="1515900" y="6453975"/>
            <a:ext cx="2395592" cy="307777"/>
          </a:xfrm>
          <a:prstGeom prst="rect">
            <a:avLst/>
          </a:prstGeom>
        </p:spPr>
        <p:txBody>
          <a:bodyPr wrap="none">
            <a:spAutoFit/>
          </a:bodyPr>
          <a:lstStyle/>
          <a:p>
            <a:r>
              <a:rPr lang="en-IN" sz="1400" dirty="0">
                <a:latin typeface="Calibri" panose="020F0502020204030204" pitchFamily="34" charset="0"/>
                <a:cs typeface="Calibri" panose="020F0502020204030204" pitchFamily="34" charset="0"/>
              </a:rPr>
              <a:t>© TechTrunk Ventures Pvt Ltd.</a:t>
            </a:r>
            <a:endParaRPr lang="en-IN" sz="1400" kern="1200" dirty="0">
              <a:solidFill>
                <a:schemeClr val="tx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674235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52237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6641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urse Objectives">
    <p:spTree>
      <p:nvGrpSpPr>
        <p:cNvPr id="1" name=""/>
        <p:cNvGrpSpPr/>
        <p:nvPr/>
      </p:nvGrpSpPr>
      <p:grpSpPr>
        <a:xfrm>
          <a:off x="0" y="0"/>
          <a:ext cx="0" cy="0"/>
          <a:chOff x="0" y="0"/>
          <a:chExt cx="0" cy="0"/>
        </a:xfrm>
      </p:grpSpPr>
      <p:sp>
        <p:nvSpPr>
          <p:cNvPr id="7" name="Text 1"/>
          <p:cNvSpPr>
            <a:spLocks noGrp="1"/>
          </p:cNvSpPr>
          <p:nvPr>
            <p:ph type="body" sz="quarter" idx="11" hasCustomPrompt="1"/>
          </p:nvPr>
        </p:nvSpPr>
        <p:spPr>
          <a:xfrm>
            <a:off x="1120775" y="5190603"/>
            <a:ext cx="444995" cy="400110"/>
          </a:xfrm>
          <a:prstGeom prst="rect">
            <a:avLst/>
          </a:prstGeom>
        </p:spPr>
        <p:txBody>
          <a:bodyPr vert="horz" wrap="none" lIns="91440" tIns="45720" rIns="91440" bIns="45720" anchor="t" anchorCtr="0">
            <a:noAutofit/>
          </a:bodyPr>
          <a:lstStyle>
            <a:lvl1pPr marL="0" marR="0" indent="0" algn="ctr" rtl="0" eaLnBrk="1" fontAlgn="auto" hangingPunct="1">
              <a:lnSpc>
                <a:spcPct val="100000"/>
              </a:lnSpc>
              <a:spcBef>
                <a:spcPts val="0"/>
              </a:spcBef>
              <a:spcAft>
                <a:spcPts val="0"/>
              </a:spcAft>
              <a:buFontTx/>
              <a:buNone/>
              <a:defRPr sz="2000" b="1" i="0" u="none" strike="noStrike" kern="1200" cap="none" spc="0" baseline="0">
                <a:solidFill>
                  <a:schemeClr val="accent6">
                    <a:lumMod val="100000"/>
                  </a:schemeClr>
                </a:solidFill>
                <a:latin typeface="+mn-lt"/>
                <a:ea typeface="+mn-ea"/>
                <a:cs typeface="+mn-cs"/>
                <a:sym typeface="+mn-lt"/>
              </a:defRPr>
            </a:lvl1pPr>
          </a:lstStyle>
          <a:p>
            <a:pPr lvl="0"/>
            <a:r>
              <a:rPr lang="en-US" dirty="0"/>
              <a:t>5</a:t>
            </a:r>
            <a:endParaRPr lang="ru-RU" dirty="0"/>
          </a:p>
        </p:txBody>
      </p:sp>
      <p:sp>
        <p:nvSpPr>
          <p:cNvPr id="8" name="Text 2"/>
          <p:cNvSpPr>
            <a:spLocks noGrp="1"/>
          </p:cNvSpPr>
          <p:nvPr>
            <p:ph type="body" sz="quarter" idx="12" hasCustomPrompt="1"/>
          </p:nvPr>
        </p:nvSpPr>
        <p:spPr>
          <a:xfrm>
            <a:off x="1766723" y="5082155"/>
            <a:ext cx="4104000" cy="648000"/>
          </a:xfrm>
          <a:prstGeom prst="rect">
            <a:avLst/>
          </a:prstGeom>
        </p:spPr>
        <p:txBody>
          <a:bodyPr vert="horz" wrap="square" lIns="91440" tIns="45720" rIns="91440" bIns="45720" anchor="ctr" anchorCtr="0">
            <a:noAutofit/>
          </a:bodyPr>
          <a:lstStyle>
            <a:lvl1pPr marL="0" marR="0" indent="0" algn="l" rtl="0" eaLnBrk="1" fontAlgn="auto" hangingPunct="1">
              <a:lnSpc>
                <a:spcPct val="117000"/>
              </a:lnSpc>
              <a:spcBef>
                <a:spcPts val="0"/>
              </a:spcBef>
              <a:spcAft>
                <a:spcPts val="0"/>
              </a:spcAft>
              <a:buFontTx/>
              <a:buNone/>
              <a:defRPr sz="1300" b="0" i="0" u="none" strike="noStrike" kern="1200" cap="none" spc="0" baseline="0">
                <a:solidFill>
                  <a:schemeClr val="tx1">
                    <a:lumMod val="85000"/>
                    <a:lumOff val="15000"/>
                  </a:schemeClr>
                </a:solidFill>
                <a:latin typeface="+mn-lt"/>
                <a:ea typeface="+mn-ea"/>
                <a:cs typeface="+mn-cs"/>
                <a:sym typeface="+mn-lt"/>
              </a:defRPr>
            </a:lvl1pPr>
          </a:lstStyle>
          <a:p>
            <a:pPr lvl="0"/>
            <a:r>
              <a:rPr lang="en-US"/>
              <a:t>Click to add text</a:t>
            </a:r>
            <a:endParaRPr lang="ru-RU" dirty="0"/>
          </a:p>
        </p:txBody>
      </p:sp>
      <p:sp>
        <p:nvSpPr>
          <p:cNvPr id="9" name="Text 3"/>
          <p:cNvSpPr>
            <a:spLocks noGrp="1"/>
          </p:cNvSpPr>
          <p:nvPr>
            <p:ph type="body" sz="quarter" idx="13" hasCustomPrompt="1"/>
          </p:nvPr>
        </p:nvSpPr>
        <p:spPr>
          <a:xfrm>
            <a:off x="1120775" y="4243501"/>
            <a:ext cx="444995" cy="400110"/>
          </a:xfrm>
          <a:prstGeom prst="rect">
            <a:avLst/>
          </a:prstGeom>
        </p:spPr>
        <p:txBody>
          <a:bodyPr vert="horz" wrap="none" lIns="91440" tIns="45720" rIns="91440" bIns="45720" anchor="t" anchorCtr="0">
            <a:noAutofit/>
          </a:bodyPr>
          <a:lstStyle>
            <a:lvl1pPr marL="0" marR="0" indent="0" algn="ctr" rtl="0" eaLnBrk="1" fontAlgn="auto" hangingPunct="1">
              <a:lnSpc>
                <a:spcPct val="100000"/>
              </a:lnSpc>
              <a:spcBef>
                <a:spcPts val="0"/>
              </a:spcBef>
              <a:spcAft>
                <a:spcPts val="0"/>
              </a:spcAft>
              <a:buFontTx/>
              <a:buNone/>
              <a:defRPr sz="2000" b="1" i="0" u="none" strike="noStrike" kern="1200" cap="none" spc="0" baseline="0">
                <a:solidFill>
                  <a:schemeClr val="accent6">
                    <a:lumMod val="100000"/>
                  </a:schemeClr>
                </a:solidFill>
                <a:latin typeface="+mn-lt"/>
                <a:ea typeface="+mn-ea"/>
                <a:cs typeface="+mn-cs"/>
                <a:sym typeface="+mn-lt"/>
              </a:defRPr>
            </a:lvl1pPr>
          </a:lstStyle>
          <a:p>
            <a:pPr lvl="0"/>
            <a:r>
              <a:rPr lang="en-US" dirty="0"/>
              <a:t>4</a:t>
            </a:r>
            <a:endParaRPr lang="ru-RU" dirty="0"/>
          </a:p>
        </p:txBody>
      </p:sp>
      <p:sp>
        <p:nvSpPr>
          <p:cNvPr id="10" name="Text 4"/>
          <p:cNvSpPr>
            <a:spLocks noGrp="1"/>
          </p:cNvSpPr>
          <p:nvPr>
            <p:ph type="body" sz="quarter" idx="14" hasCustomPrompt="1"/>
          </p:nvPr>
        </p:nvSpPr>
        <p:spPr>
          <a:xfrm>
            <a:off x="1766723" y="4135053"/>
            <a:ext cx="4104000" cy="648000"/>
          </a:xfrm>
          <a:prstGeom prst="rect">
            <a:avLst/>
          </a:prstGeom>
        </p:spPr>
        <p:txBody>
          <a:bodyPr vert="horz" wrap="square" lIns="91440" tIns="45720" rIns="91440" bIns="45720" anchor="ctr" anchorCtr="0">
            <a:noAutofit/>
          </a:bodyPr>
          <a:lstStyle>
            <a:lvl1pPr marL="0" marR="0" indent="0" algn="l" rtl="0" eaLnBrk="1" fontAlgn="auto" hangingPunct="1">
              <a:lnSpc>
                <a:spcPct val="117000"/>
              </a:lnSpc>
              <a:spcBef>
                <a:spcPts val="0"/>
              </a:spcBef>
              <a:spcAft>
                <a:spcPts val="0"/>
              </a:spcAft>
              <a:buFontTx/>
              <a:buNone/>
              <a:defRPr sz="1300" b="0" i="0" u="none" strike="noStrike" kern="1200" cap="none" spc="0" baseline="0">
                <a:solidFill>
                  <a:schemeClr val="tx1">
                    <a:lumMod val="85000"/>
                    <a:lumOff val="15000"/>
                  </a:schemeClr>
                </a:solidFill>
                <a:latin typeface="+mn-lt"/>
                <a:ea typeface="+mn-ea"/>
                <a:cs typeface="+mn-cs"/>
                <a:sym typeface="+mn-lt"/>
              </a:defRPr>
            </a:lvl1pPr>
          </a:lstStyle>
          <a:p>
            <a:pPr lvl="0"/>
            <a:r>
              <a:rPr lang="en-US"/>
              <a:t>Click to add text</a:t>
            </a:r>
            <a:endParaRPr lang="ru-RU" dirty="0"/>
          </a:p>
        </p:txBody>
      </p:sp>
      <p:sp>
        <p:nvSpPr>
          <p:cNvPr id="11" name="Text 5"/>
          <p:cNvSpPr>
            <a:spLocks noGrp="1"/>
          </p:cNvSpPr>
          <p:nvPr>
            <p:ph type="body" sz="quarter" idx="15" hasCustomPrompt="1"/>
          </p:nvPr>
        </p:nvSpPr>
        <p:spPr>
          <a:xfrm>
            <a:off x="1120775" y="3296399"/>
            <a:ext cx="444995" cy="400110"/>
          </a:xfrm>
          <a:prstGeom prst="rect">
            <a:avLst/>
          </a:prstGeom>
        </p:spPr>
        <p:txBody>
          <a:bodyPr vert="horz" wrap="none" lIns="91440" tIns="45720" rIns="91440" bIns="45720" anchor="t" anchorCtr="0">
            <a:noAutofit/>
          </a:bodyPr>
          <a:lstStyle>
            <a:lvl1pPr marL="0" marR="0" indent="0" algn="ctr" rtl="0" eaLnBrk="1" fontAlgn="auto" hangingPunct="1">
              <a:lnSpc>
                <a:spcPct val="100000"/>
              </a:lnSpc>
              <a:spcBef>
                <a:spcPts val="0"/>
              </a:spcBef>
              <a:spcAft>
                <a:spcPts val="0"/>
              </a:spcAft>
              <a:buFontTx/>
              <a:buNone/>
              <a:defRPr sz="2000" b="1" i="0" u="none" strike="noStrike" kern="1200" cap="none" spc="0" baseline="0">
                <a:solidFill>
                  <a:schemeClr val="accent6">
                    <a:lumMod val="100000"/>
                  </a:schemeClr>
                </a:solidFill>
                <a:latin typeface="+mn-lt"/>
                <a:ea typeface="+mn-ea"/>
                <a:cs typeface="+mn-cs"/>
                <a:sym typeface="+mn-lt"/>
              </a:defRPr>
            </a:lvl1pPr>
          </a:lstStyle>
          <a:p>
            <a:pPr lvl="0"/>
            <a:r>
              <a:rPr lang="en-US" dirty="0"/>
              <a:t>3</a:t>
            </a:r>
            <a:endParaRPr lang="ru-RU" dirty="0"/>
          </a:p>
        </p:txBody>
      </p:sp>
      <p:sp>
        <p:nvSpPr>
          <p:cNvPr id="12" name="Text 6"/>
          <p:cNvSpPr>
            <a:spLocks noGrp="1"/>
          </p:cNvSpPr>
          <p:nvPr>
            <p:ph type="body" sz="quarter" idx="16" hasCustomPrompt="1"/>
          </p:nvPr>
        </p:nvSpPr>
        <p:spPr>
          <a:xfrm>
            <a:off x="1766723" y="3187951"/>
            <a:ext cx="4104000" cy="648000"/>
          </a:xfrm>
          <a:prstGeom prst="rect">
            <a:avLst/>
          </a:prstGeom>
        </p:spPr>
        <p:txBody>
          <a:bodyPr vert="horz" wrap="square" lIns="91440" tIns="45720" rIns="91440" bIns="45720" anchor="ctr" anchorCtr="0">
            <a:noAutofit/>
          </a:bodyPr>
          <a:lstStyle>
            <a:lvl1pPr marL="0" marR="0" indent="0" algn="l" rtl="0" eaLnBrk="1" fontAlgn="auto" hangingPunct="1">
              <a:lnSpc>
                <a:spcPct val="117000"/>
              </a:lnSpc>
              <a:spcBef>
                <a:spcPts val="0"/>
              </a:spcBef>
              <a:spcAft>
                <a:spcPts val="0"/>
              </a:spcAft>
              <a:buFontTx/>
              <a:buNone/>
              <a:defRPr sz="1300" b="0" i="0" u="none" strike="noStrike" kern="1200" cap="none" spc="0" baseline="0">
                <a:solidFill>
                  <a:schemeClr val="tx1">
                    <a:lumMod val="85000"/>
                    <a:lumOff val="15000"/>
                  </a:schemeClr>
                </a:solidFill>
                <a:latin typeface="+mn-lt"/>
                <a:ea typeface="+mn-ea"/>
                <a:cs typeface="+mn-cs"/>
                <a:sym typeface="+mn-lt"/>
              </a:defRPr>
            </a:lvl1pPr>
          </a:lstStyle>
          <a:p>
            <a:pPr lvl="0"/>
            <a:r>
              <a:rPr lang="en-US"/>
              <a:t>Click to add text</a:t>
            </a:r>
            <a:endParaRPr lang="ru-RU" dirty="0"/>
          </a:p>
        </p:txBody>
      </p:sp>
      <p:sp>
        <p:nvSpPr>
          <p:cNvPr id="13" name="Text 7"/>
          <p:cNvSpPr>
            <a:spLocks noGrp="1"/>
          </p:cNvSpPr>
          <p:nvPr>
            <p:ph type="body" sz="quarter" idx="17" hasCustomPrompt="1"/>
          </p:nvPr>
        </p:nvSpPr>
        <p:spPr>
          <a:xfrm>
            <a:off x="1120775" y="2349297"/>
            <a:ext cx="444995" cy="400110"/>
          </a:xfrm>
          <a:prstGeom prst="rect">
            <a:avLst/>
          </a:prstGeom>
        </p:spPr>
        <p:txBody>
          <a:bodyPr vert="horz" wrap="none" lIns="91440" tIns="45720" rIns="91440" bIns="45720" anchor="t" anchorCtr="0">
            <a:noAutofit/>
          </a:bodyPr>
          <a:lstStyle>
            <a:lvl1pPr marL="0" marR="0" indent="0" algn="ctr" rtl="0" eaLnBrk="1" fontAlgn="auto" hangingPunct="1">
              <a:lnSpc>
                <a:spcPct val="100000"/>
              </a:lnSpc>
              <a:spcBef>
                <a:spcPts val="0"/>
              </a:spcBef>
              <a:spcAft>
                <a:spcPts val="0"/>
              </a:spcAft>
              <a:buFontTx/>
              <a:buNone/>
              <a:defRPr sz="2000" b="1" i="0" u="none" strike="noStrike" kern="1200" cap="none" spc="0" baseline="0">
                <a:solidFill>
                  <a:schemeClr val="accent6">
                    <a:lumMod val="100000"/>
                  </a:schemeClr>
                </a:solidFill>
                <a:latin typeface="+mn-lt"/>
                <a:ea typeface="+mn-ea"/>
                <a:cs typeface="+mn-cs"/>
                <a:sym typeface="+mn-lt"/>
              </a:defRPr>
            </a:lvl1pPr>
          </a:lstStyle>
          <a:p>
            <a:pPr lvl="0"/>
            <a:r>
              <a:rPr lang="en-US" dirty="0"/>
              <a:t>2</a:t>
            </a:r>
            <a:endParaRPr lang="ru-RU" dirty="0"/>
          </a:p>
        </p:txBody>
      </p:sp>
      <p:sp>
        <p:nvSpPr>
          <p:cNvPr id="14" name="Text 8"/>
          <p:cNvSpPr>
            <a:spLocks noGrp="1"/>
          </p:cNvSpPr>
          <p:nvPr>
            <p:ph type="body" sz="quarter" idx="18" hasCustomPrompt="1"/>
          </p:nvPr>
        </p:nvSpPr>
        <p:spPr>
          <a:xfrm>
            <a:off x="1766723" y="2240849"/>
            <a:ext cx="4104000" cy="648000"/>
          </a:xfrm>
          <a:prstGeom prst="rect">
            <a:avLst/>
          </a:prstGeom>
        </p:spPr>
        <p:txBody>
          <a:bodyPr vert="horz" wrap="square" lIns="91440" tIns="45720" rIns="91440" bIns="45720" anchor="ctr" anchorCtr="0">
            <a:noAutofit/>
          </a:bodyPr>
          <a:lstStyle>
            <a:lvl1pPr marL="0" marR="0" indent="0" algn="l" rtl="0" eaLnBrk="1" fontAlgn="auto" hangingPunct="1">
              <a:lnSpc>
                <a:spcPct val="117000"/>
              </a:lnSpc>
              <a:spcBef>
                <a:spcPts val="0"/>
              </a:spcBef>
              <a:spcAft>
                <a:spcPts val="0"/>
              </a:spcAft>
              <a:buFontTx/>
              <a:buNone/>
              <a:defRPr sz="1300" b="0" i="0" u="none" strike="noStrike" kern="1200" cap="none" spc="0" baseline="0">
                <a:solidFill>
                  <a:schemeClr val="tx1">
                    <a:lumMod val="85000"/>
                    <a:lumOff val="15000"/>
                  </a:schemeClr>
                </a:solidFill>
                <a:latin typeface="+mn-lt"/>
                <a:ea typeface="+mn-ea"/>
                <a:cs typeface="+mn-cs"/>
                <a:sym typeface="+mn-lt"/>
              </a:defRPr>
            </a:lvl1pPr>
          </a:lstStyle>
          <a:p>
            <a:pPr lvl="0"/>
            <a:r>
              <a:rPr lang="en-US"/>
              <a:t>Click to add text</a:t>
            </a:r>
            <a:endParaRPr lang="ru-RU" dirty="0"/>
          </a:p>
        </p:txBody>
      </p:sp>
      <p:sp>
        <p:nvSpPr>
          <p:cNvPr id="15" name="Text 9"/>
          <p:cNvSpPr>
            <a:spLocks noGrp="1"/>
          </p:cNvSpPr>
          <p:nvPr>
            <p:ph type="body" sz="quarter" idx="19" hasCustomPrompt="1"/>
          </p:nvPr>
        </p:nvSpPr>
        <p:spPr>
          <a:xfrm>
            <a:off x="1120775" y="1402195"/>
            <a:ext cx="444995" cy="400110"/>
          </a:xfrm>
          <a:prstGeom prst="rect">
            <a:avLst/>
          </a:prstGeom>
        </p:spPr>
        <p:txBody>
          <a:bodyPr vert="horz" wrap="none" lIns="91440" tIns="45720" rIns="91440" bIns="45720" anchor="t" anchorCtr="0">
            <a:noAutofit/>
          </a:bodyPr>
          <a:lstStyle>
            <a:lvl1pPr marL="0" marR="0" indent="0" algn="ctr" rtl="0" eaLnBrk="1" fontAlgn="auto" hangingPunct="1">
              <a:lnSpc>
                <a:spcPct val="100000"/>
              </a:lnSpc>
              <a:spcBef>
                <a:spcPts val="0"/>
              </a:spcBef>
              <a:spcAft>
                <a:spcPts val="0"/>
              </a:spcAft>
              <a:buFontTx/>
              <a:buNone/>
              <a:defRPr sz="2000" b="1" i="0" u="none" strike="noStrike" kern="1200" cap="none" spc="0" baseline="0">
                <a:solidFill>
                  <a:schemeClr val="accent6">
                    <a:lumMod val="100000"/>
                  </a:schemeClr>
                </a:solidFill>
                <a:latin typeface="+mn-lt"/>
                <a:ea typeface="+mn-ea"/>
                <a:cs typeface="+mn-cs"/>
                <a:sym typeface="+mn-lt"/>
              </a:defRPr>
            </a:lvl1pPr>
          </a:lstStyle>
          <a:p>
            <a:pPr lvl="0"/>
            <a:r>
              <a:rPr lang="en-US" dirty="0"/>
              <a:t>1</a:t>
            </a:r>
            <a:endParaRPr lang="ru-RU" dirty="0"/>
          </a:p>
        </p:txBody>
      </p:sp>
      <p:sp>
        <p:nvSpPr>
          <p:cNvPr id="16" name="Text 10"/>
          <p:cNvSpPr>
            <a:spLocks noGrp="1"/>
          </p:cNvSpPr>
          <p:nvPr>
            <p:ph type="body" sz="quarter" idx="20" hasCustomPrompt="1"/>
          </p:nvPr>
        </p:nvSpPr>
        <p:spPr>
          <a:xfrm>
            <a:off x="1766723" y="1293747"/>
            <a:ext cx="4104000" cy="648000"/>
          </a:xfrm>
          <a:prstGeom prst="rect">
            <a:avLst/>
          </a:prstGeom>
        </p:spPr>
        <p:txBody>
          <a:bodyPr vert="horz" wrap="square" lIns="91440" tIns="45720" rIns="91440" bIns="45720" anchor="ctr" anchorCtr="0">
            <a:noAutofit/>
          </a:bodyPr>
          <a:lstStyle>
            <a:lvl1pPr marL="0" marR="0" indent="0" algn="l" rtl="0" eaLnBrk="1" fontAlgn="auto" hangingPunct="1">
              <a:lnSpc>
                <a:spcPct val="117000"/>
              </a:lnSpc>
              <a:spcBef>
                <a:spcPts val="0"/>
              </a:spcBef>
              <a:spcAft>
                <a:spcPts val="0"/>
              </a:spcAft>
              <a:buFontTx/>
              <a:buNone/>
              <a:defRPr sz="1300" b="0" i="0" u="none" strike="noStrike" kern="1200" cap="none" spc="0" baseline="0">
                <a:solidFill>
                  <a:schemeClr val="tx1">
                    <a:lumMod val="85000"/>
                    <a:lumOff val="15000"/>
                  </a:schemeClr>
                </a:solidFill>
                <a:latin typeface="+mn-lt"/>
                <a:ea typeface="+mn-ea"/>
                <a:cs typeface="+mn-cs"/>
                <a:sym typeface="+mn-lt"/>
              </a:defRPr>
            </a:lvl1pPr>
          </a:lstStyle>
          <a:p>
            <a:pPr lvl="0"/>
            <a:r>
              <a:rPr lang="en-US"/>
              <a:t>Click to add text</a:t>
            </a:r>
            <a:endParaRPr lang="ru-RU" dirty="0"/>
          </a:p>
        </p:txBody>
      </p:sp>
      <p:sp>
        <p:nvSpPr>
          <p:cNvPr id="17" name="Title"/>
          <p:cNvSpPr>
            <a:spLocks noGrp="1"/>
          </p:cNvSpPr>
          <p:nvPr>
            <p:ph type="title" idx="21" hasCustomPrompt="1"/>
          </p:nvPr>
        </p:nvSpPr>
        <p:spPr>
          <a:xfrm>
            <a:off x="887272" y="489115"/>
            <a:ext cx="5888667" cy="569387"/>
          </a:xfrm>
        </p:spPr>
        <p:txBody>
          <a:bodyPr vert="horz" wrap="square" lIns="91440" tIns="45720" rIns="91440" bIns="45720" anchor="t" anchorCtr="0">
            <a:noAutofit/>
          </a:bodyPr>
          <a:lstStyle>
            <a:lvl1pPr marL="0" marR="0" indent="0" algn="l" rtl="0" eaLnBrk="1" fontAlgn="auto" hangingPunct="1">
              <a:lnSpc>
                <a:spcPct val="100000"/>
              </a:lnSpc>
              <a:spcBef>
                <a:spcPts val="0"/>
              </a:spcBef>
              <a:spcAft>
                <a:spcPts val="0"/>
              </a:spcAft>
              <a:buFontTx/>
              <a:buNone/>
              <a:defRPr sz="3100" b="1" i="0" u="none" strike="noStrike" kern="1200" cap="none" spc="0" baseline="0">
                <a:solidFill>
                  <a:schemeClr val="tx1">
                    <a:lumMod val="100000"/>
                  </a:schemeClr>
                </a:solidFill>
                <a:latin typeface="+mj-lt"/>
                <a:ea typeface="+mj-ea"/>
                <a:cs typeface="+mj-cs"/>
                <a:sym typeface="+mj-lt"/>
              </a:defRPr>
            </a:lvl1pPr>
          </a:lstStyle>
          <a:p>
            <a:r>
              <a:rPr lang="en-US"/>
              <a:t>Click to add title</a:t>
            </a:r>
            <a:endParaRPr lang="ru-RU" dirty="0"/>
          </a:p>
        </p:txBody>
      </p:sp>
    </p:spTree>
    <p:custDataLst>
      <p:tags r:id="rId1"/>
    </p:custDataLst>
    <p:extLst>
      <p:ext uri="{BB962C8B-B14F-4D97-AF65-F5344CB8AC3E}">
        <p14:creationId xmlns:p14="http://schemas.microsoft.com/office/powerpoint/2010/main" val="1731283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ummary 2">
    <p:spTree>
      <p:nvGrpSpPr>
        <p:cNvPr id="1" name=""/>
        <p:cNvGrpSpPr/>
        <p:nvPr/>
      </p:nvGrpSpPr>
      <p:grpSpPr>
        <a:xfrm>
          <a:off x="0" y="0"/>
          <a:ext cx="0" cy="0"/>
          <a:chOff x="0" y="0"/>
          <a:chExt cx="0" cy="0"/>
        </a:xfrm>
      </p:grpSpPr>
      <p:sp>
        <p:nvSpPr>
          <p:cNvPr id="7" name="Title"/>
          <p:cNvSpPr>
            <a:spLocks noGrp="1"/>
          </p:cNvSpPr>
          <p:nvPr>
            <p:ph type="title" idx="11" hasCustomPrompt="1"/>
          </p:nvPr>
        </p:nvSpPr>
        <p:spPr>
          <a:xfrm>
            <a:off x="2475636" y="930842"/>
            <a:ext cx="6986021" cy="583237"/>
          </a:xfrm>
        </p:spPr>
        <p:txBody>
          <a:bodyPr vert="horz" wrap="square" lIns="91440" tIns="45720" rIns="91440" bIns="45720" anchor="t" anchorCtr="0">
            <a:noAutofit/>
          </a:bodyPr>
          <a:lstStyle>
            <a:lvl1pPr marL="0" marR="0" indent="0" algn="l" rtl="0" eaLnBrk="1" fontAlgn="auto" hangingPunct="1">
              <a:lnSpc>
                <a:spcPct val="110000"/>
              </a:lnSpc>
              <a:spcBef>
                <a:spcPts val="0"/>
              </a:spcBef>
              <a:spcAft>
                <a:spcPts val="0"/>
              </a:spcAft>
              <a:buFontTx/>
              <a:buNone/>
              <a:defRPr sz="2900" b="1" i="0" u="none" strike="noStrike" kern="1200" cap="none" spc="0" baseline="0">
                <a:solidFill>
                  <a:schemeClr val="tx1">
                    <a:lumMod val="100000"/>
                  </a:schemeClr>
                </a:solidFill>
                <a:latin typeface="+mj-lt"/>
                <a:ea typeface="+mj-ea"/>
                <a:cs typeface="+mj-cs"/>
                <a:sym typeface="+mj-lt"/>
              </a:defRPr>
            </a:lvl1pPr>
          </a:lstStyle>
          <a:p>
            <a:r>
              <a:rPr lang="en-US"/>
              <a:t>Click to add title</a:t>
            </a:r>
            <a:endParaRPr lang="ru-RU" dirty="0"/>
          </a:p>
        </p:txBody>
      </p:sp>
      <p:sp>
        <p:nvSpPr>
          <p:cNvPr id="8" name="Text 1"/>
          <p:cNvSpPr>
            <a:spLocks noGrp="1"/>
          </p:cNvSpPr>
          <p:nvPr>
            <p:ph type="body" sz="quarter" idx="12" hasCustomPrompt="1"/>
          </p:nvPr>
        </p:nvSpPr>
        <p:spPr>
          <a:xfrm>
            <a:off x="3475786" y="4395466"/>
            <a:ext cx="3777668" cy="565026"/>
          </a:xfrm>
          <a:prstGeom prst="rect">
            <a:avLst/>
          </a:prstGeom>
        </p:spPr>
        <p:txBody>
          <a:bodyPr vert="horz" wrap="square" lIns="91440" tIns="45720" rIns="91440" bIns="45720" anchor="ctr" anchorCtr="0">
            <a:noAutofit/>
          </a:bodyPr>
          <a:lstStyle>
            <a:lvl1pPr marL="0" marR="0" indent="0" algn="l" rtl="0" eaLnBrk="1" fontAlgn="auto" hangingPunct="1">
              <a:lnSpc>
                <a:spcPct val="128000"/>
              </a:lnSpc>
              <a:spcBef>
                <a:spcPts val="0"/>
              </a:spcBef>
              <a:spcAft>
                <a:spcPts val="1700"/>
              </a:spcAft>
              <a:buFontTx/>
              <a:buNone/>
              <a:defRPr sz="1300" b="0" i="0" u="none" strike="noStrike" kern="1200" cap="none" spc="0" baseline="0">
                <a:solidFill>
                  <a:schemeClr val="tx1">
                    <a:lumMod val="75000"/>
                    <a:lumOff val="25000"/>
                  </a:schemeClr>
                </a:solidFill>
                <a:latin typeface="+mn-lt"/>
                <a:ea typeface="+mn-ea"/>
                <a:cs typeface="+mn-cs"/>
                <a:sym typeface="+mn-lt"/>
              </a:defRPr>
            </a:lvl1pPr>
          </a:lstStyle>
          <a:p>
            <a:pPr lvl="0"/>
            <a:r>
              <a:rPr lang="en-US"/>
              <a:t>Click to add text</a:t>
            </a:r>
            <a:endParaRPr lang="ru-RU" dirty="0"/>
          </a:p>
        </p:txBody>
      </p:sp>
      <p:sp>
        <p:nvSpPr>
          <p:cNvPr id="9" name="Text 2"/>
          <p:cNvSpPr>
            <a:spLocks noGrp="1"/>
          </p:cNvSpPr>
          <p:nvPr>
            <p:ph type="body" sz="quarter" idx="13" hasCustomPrompt="1"/>
          </p:nvPr>
        </p:nvSpPr>
        <p:spPr>
          <a:xfrm>
            <a:off x="3475786" y="3553102"/>
            <a:ext cx="3777668" cy="565026"/>
          </a:xfrm>
          <a:prstGeom prst="rect">
            <a:avLst/>
          </a:prstGeom>
        </p:spPr>
        <p:txBody>
          <a:bodyPr vert="horz" wrap="square" lIns="91440" tIns="45720" rIns="91440" bIns="45720" anchor="ctr" anchorCtr="0">
            <a:noAutofit/>
          </a:bodyPr>
          <a:lstStyle>
            <a:lvl1pPr marL="0" marR="0" indent="0" algn="l" rtl="0" eaLnBrk="1" fontAlgn="auto" hangingPunct="1">
              <a:lnSpc>
                <a:spcPct val="128000"/>
              </a:lnSpc>
              <a:spcBef>
                <a:spcPts val="0"/>
              </a:spcBef>
              <a:spcAft>
                <a:spcPts val="1700"/>
              </a:spcAft>
              <a:buFontTx/>
              <a:buNone/>
              <a:defRPr sz="1300" b="0" i="0" u="none" strike="noStrike" kern="1200" cap="none" spc="0" baseline="0">
                <a:solidFill>
                  <a:schemeClr val="tx1">
                    <a:lumMod val="75000"/>
                    <a:lumOff val="25000"/>
                  </a:schemeClr>
                </a:solidFill>
                <a:latin typeface="+mn-lt"/>
                <a:ea typeface="+mn-ea"/>
                <a:cs typeface="+mn-cs"/>
                <a:sym typeface="+mn-lt"/>
              </a:defRPr>
            </a:lvl1pPr>
          </a:lstStyle>
          <a:p>
            <a:pPr lvl="0"/>
            <a:r>
              <a:rPr lang="en-US"/>
              <a:t>Click to add text</a:t>
            </a:r>
            <a:endParaRPr lang="ru-RU" dirty="0"/>
          </a:p>
        </p:txBody>
      </p:sp>
      <p:sp>
        <p:nvSpPr>
          <p:cNvPr id="10" name="Text 3"/>
          <p:cNvSpPr>
            <a:spLocks noGrp="1"/>
          </p:cNvSpPr>
          <p:nvPr>
            <p:ph type="body" sz="quarter" idx="14" hasCustomPrompt="1"/>
          </p:nvPr>
        </p:nvSpPr>
        <p:spPr>
          <a:xfrm>
            <a:off x="3475786" y="2710738"/>
            <a:ext cx="3777668" cy="565026"/>
          </a:xfrm>
          <a:prstGeom prst="rect">
            <a:avLst/>
          </a:prstGeom>
        </p:spPr>
        <p:txBody>
          <a:bodyPr vert="horz" wrap="square" lIns="91440" tIns="45720" rIns="91440" bIns="45720" anchor="ctr" anchorCtr="0">
            <a:noAutofit/>
          </a:bodyPr>
          <a:lstStyle>
            <a:lvl1pPr marL="0" marR="0" indent="0" algn="l" rtl="0" eaLnBrk="1" fontAlgn="auto" hangingPunct="1">
              <a:lnSpc>
                <a:spcPct val="128000"/>
              </a:lnSpc>
              <a:spcBef>
                <a:spcPts val="0"/>
              </a:spcBef>
              <a:spcAft>
                <a:spcPts val="1700"/>
              </a:spcAft>
              <a:buFontTx/>
              <a:buNone/>
              <a:defRPr sz="1300" b="0" i="0" u="none" strike="noStrike" kern="1200" cap="none" spc="0" baseline="0">
                <a:solidFill>
                  <a:schemeClr val="tx1">
                    <a:lumMod val="75000"/>
                    <a:lumOff val="25000"/>
                  </a:schemeClr>
                </a:solidFill>
                <a:latin typeface="+mn-lt"/>
                <a:ea typeface="+mn-ea"/>
                <a:cs typeface="+mn-cs"/>
                <a:sym typeface="+mn-lt"/>
              </a:defRPr>
            </a:lvl1pPr>
          </a:lstStyle>
          <a:p>
            <a:pPr lvl="0"/>
            <a:r>
              <a:rPr lang="en-US"/>
              <a:t>Click to add text</a:t>
            </a:r>
            <a:endParaRPr lang="ru-RU" dirty="0"/>
          </a:p>
        </p:txBody>
      </p:sp>
    </p:spTree>
    <p:custDataLst>
      <p:tags r:id="rId1"/>
    </p:custDataLst>
    <p:extLst>
      <p:ext uri="{BB962C8B-B14F-4D97-AF65-F5344CB8AC3E}">
        <p14:creationId xmlns:p14="http://schemas.microsoft.com/office/powerpoint/2010/main" val="368810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37734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497828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9146354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064088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4070185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4" y="3043730"/>
            <a:ext cx="5472863" cy="2137871"/>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47AA4F78-8171-40F1-BF59-5930B2EC3622}" type="datetime1">
              <a:rPr lang="en-US" smtClean="0">
                <a:solidFill>
                  <a:srgbClr val="000000">
                    <a:tint val="75000"/>
                  </a:srgbClr>
                </a:solidFill>
              </a:rPr>
              <a:t>9/29/2018</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r>
              <a:rPr lang="en-US">
                <a:solidFill>
                  <a:srgbClr val="000000">
                    <a:tint val="75000"/>
                  </a:srgbClr>
                </a:solidFill>
              </a:rPr>
              <a:t>Anshu Pandey</a:t>
            </a: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8" y="5357597"/>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465715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4" y="2870636"/>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997C74AE-A7FE-41A4-9EF9-6DA75766B695}" type="datetime1">
              <a:rPr lang="en-US" smtClean="0">
                <a:solidFill>
                  <a:srgbClr val="000000">
                    <a:tint val="75000"/>
                  </a:srgbClr>
                </a:solidFill>
              </a:rPr>
              <a:t>9/29/2018</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a:solidFill>
                  <a:srgbClr val="000000">
                    <a:tint val="75000"/>
                  </a:srgbClr>
                </a:solidFill>
              </a:rPr>
              <a:t>Anshu Pandey</a:t>
            </a: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4997139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laceholder1">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6096795" y="0"/>
            <a:ext cx="6095205" cy="6858000"/>
          </a:xfrm>
          <a:effectLst/>
        </p:spPr>
        <p:txBody>
          <a:bodyPr rtlCol="0">
            <a:normAutofit/>
          </a:bodyPr>
          <a:lstStyle>
            <a:lvl1pPr marL="0" indent="0">
              <a:buNone/>
              <a:defRPr sz="2100">
                <a:ln>
                  <a:noFill/>
                </a:ln>
                <a:solidFill>
                  <a:schemeClr val="bg1">
                    <a:lumMod val="85000"/>
                  </a:schemeClr>
                </a:solidFill>
              </a:defRPr>
            </a:lvl1pPr>
          </a:lstStyle>
          <a:p>
            <a:pPr lvl="0"/>
            <a:endParaRPr lang="en-US" noProof="0" dirty="0"/>
          </a:p>
        </p:txBody>
      </p:sp>
    </p:spTree>
    <p:extLst>
      <p:ext uri="{BB962C8B-B14F-4D97-AF65-F5344CB8AC3E}">
        <p14:creationId xmlns:p14="http://schemas.microsoft.com/office/powerpoint/2010/main" val="13828374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flipV="1">
            <a:off x="0" y="860425"/>
            <a:ext cx="12192000" cy="14288"/>
          </a:xfrm>
          <a:prstGeom prst="line">
            <a:avLst/>
          </a:prstGeom>
          <a:ln w="28575">
            <a:solidFill>
              <a:srgbClr val="DA5826"/>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87278260"/>
      </p:ext>
    </p:extLst>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8358636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230035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9/29/2018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458247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9/29/2018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435718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9/29/2018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949493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a:t>CLICK TO EDIT</a:t>
            </a:r>
          </a:p>
        </p:txBody>
      </p:sp>
      <p:sp>
        <p:nvSpPr>
          <p:cNvPr id="4" name="Date Placeholder 3"/>
          <p:cNvSpPr>
            <a:spLocks noGrp="1"/>
          </p:cNvSpPr>
          <p:nvPr>
            <p:ph type="dt" sz="half" idx="10"/>
          </p:nvPr>
        </p:nvSpPr>
        <p:spPr/>
        <p:txBody>
          <a:bodyPr/>
          <a:lstStyle/>
          <a:p>
            <a:fld id="{9578D6DB-6798-42D2-B9AD-FC6F1C72FC30}" type="datetimeFigureOut">
              <a:rPr lang="en-US" smtClean="0"/>
              <a:pPr/>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33814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826759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9/29/2018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81623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114135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9/29/2018</a:t>
            </a:fld>
            <a:endParaRPr lang="en-US"/>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091857654"/>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25404F2-BE9A-4460-8815-8F645183555F}" type="datetimeFigureOut">
              <a:rPr lang="en-US" smtClean="0"/>
              <a:pPr/>
              <a:t>9/29/2018</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6E69268-9C8B-4EBF-A9EE-DC5DC2D48DC3}"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56487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755" r:id="rId18"/>
    <p:sldLayoutId id="2147483760" r:id="rId19"/>
    <p:sldLayoutId id="2147483761" r:id="rId20"/>
    <p:sldLayoutId id="2147483775" r:id="rId21"/>
    <p:sldLayoutId id="2147483831" r:id="rId22"/>
    <p:sldLayoutId id="2147483744" r:id="rId23"/>
    <p:sldLayoutId id="2147483712" r:id="rId24"/>
    <p:sldLayoutId id="2147483672" r:id="rId25"/>
    <p:sldLayoutId id="2147483749" r:id="rId26"/>
    <p:sldLayoutId id="2147483750" r:id="rId27"/>
    <p:sldLayoutId id="2147483752" r:id="rId28"/>
    <p:sldLayoutId id="2147483720" r:id="rId29"/>
    <p:sldLayoutId id="2147483721" r:id="rId30"/>
    <p:sldLayoutId id="2147483732" r:id="rId31"/>
    <p:sldLayoutId id="2147483730" r:id="rId32"/>
    <p:sldLayoutId id="2147483716" r:id="rId33"/>
    <p:sldLayoutId id="2147483735" r:id="rId34"/>
    <p:sldLayoutId id="2147483734" r:id="rId35"/>
    <p:sldLayoutId id="2147483736" r:id="rId36"/>
    <p:sldLayoutId id="2147483733" r:id="rId37"/>
    <p:sldLayoutId id="2147483741" r:id="rId38"/>
    <p:sldLayoutId id="2147483719" r:id="rId39"/>
    <p:sldLayoutId id="2147483655" r:id="rId40"/>
    <p:sldLayoutId id="2147483753" r:id="rId41"/>
    <p:sldLayoutId id="2147483745" r:id="rId42"/>
    <p:sldLayoutId id="2147483737" r:id="rId43"/>
    <p:sldLayoutId id="2147483788" r:id="rId44"/>
    <p:sldLayoutId id="2147483790" r:id="rId45"/>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Calibri" panose="020F0502020204030204" pitchFamily="34" charset="0"/>
          <a:ea typeface="+mj-ea"/>
          <a:cs typeface="Calibri" panose="020F0502020204030204" pitchFamily="34"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Calibri" panose="020F0502020204030204" pitchFamily="34" charset="0"/>
          <a:ea typeface="+mn-ea"/>
          <a:cs typeface="Calibri" panose="020F0502020204030204" pitchFamily="34" charset="0"/>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Calibri" panose="020F0502020204030204" pitchFamily="34" charset="0"/>
          <a:ea typeface="+mn-ea"/>
          <a:cs typeface="Calibri" panose="020F0502020204030204" pitchFamily="34" charset="0"/>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Calibri" panose="020F0502020204030204" pitchFamily="34" charset="0"/>
          <a:ea typeface="+mn-ea"/>
          <a:cs typeface="Calibri" panose="020F0502020204030204" pitchFamily="34"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E19282-0DD9-4298-B571-B5CACA64CC57}"/>
              </a:ext>
            </a:extLst>
          </p:cNvPr>
          <p:cNvSpPr>
            <a:spLocks noGrp="1"/>
          </p:cNvSpPr>
          <p:nvPr>
            <p:ph type="title"/>
          </p:nvPr>
        </p:nvSpPr>
        <p:spPr/>
        <p:txBody>
          <a:bodyPr/>
          <a:lstStyle/>
          <a:p>
            <a:r>
              <a:rPr lang="en-IN"/>
              <a:t>AI, ML &amp; DL </a:t>
            </a:r>
            <a:endParaRPr lang="en-IN" dirty="0"/>
          </a:p>
        </p:txBody>
      </p:sp>
    </p:spTree>
    <p:extLst>
      <p:ext uri="{BB962C8B-B14F-4D97-AF65-F5344CB8AC3E}">
        <p14:creationId xmlns:p14="http://schemas.microsoft.com/office/powerpoint/2010/main" val="2399309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E93BEB9-C7D6-4AB1-8290-A7F618A91A56}"/>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7944" b="7944"/>
          <a:stretch>
            <a:fillRect/>
          </a:stretch>
        </p:blipFill>
        <p:spPr/>
      </p:pic>
      <p:sp>
        <p:nvSpPr>
          <p:cNvPr id="3" name="Content Placeholder 2">
            <a:extLst>
              <a:ext uri="{FF2B5EF4-FFF2-40B4-BE49-F238E27FC236}">
                <a16:creationId xmlns:a16="http://schemas.microsoft.com/office/drawing/2014/main" id="{84F1768F-31D3-471B-B6B6-0B72D8E93D27}"/>
              </a:ext>
            </a:extLst>
          </p:cNvPr>
          <p:cNvSpPr>
            <a:spLocks noGrp="1"/>
          </p:cNvSpPr>
          <p:nvPr>
            <p:ph idx="18"/>
          </p:nvPr>
        </p:nvSpPr>
        <p:spPr/>
        <p:txBody>
          <a:bodyPr/>
          <a:lstStyle/>
          <a:p>
            <a:r>
              <a:rPr lang="en-IN" dirty="0"/>
              <a:t>!!</a:t>
            </a:r>
          </a:p>
        </p:txBody>
      </p:sp>
      <p:sp>
        <p:nvSpPr>
          <p:cNvPr id="4" name="Text Placeholder 3">
            <a:extLst>
              <a:ext uri="{FF2B5EF4-FFF2-40B4-BE49-F238E27FC236}">
                <a16:creationId xmlns:a16="http://schemas.microsoft.com/office/drawing/2014/main" id="{9B1BA3DC-C16D-4085-A2AB-16137DC27253}"/>
              </a:ext>
            </a:extLst>
          </p:cNvPr>
          <p:cNvSpPr>
            <a:spLocks noGrp="1"/>
          </p:cNvSpPr>
          <p:nvPr>
            <p:ph type="body" sz="quarter" idx="11"/>
          </p:nvPr>
        </p:nvSpPr>
        <p:spPr>
          <a:xfrm>
            <a:off x="304800" y="5486399"/>
            <a:ext cx="9801225" cy="1181099"/>
          </a:xfrm>
        </p:spPr>
        <p:txBody>
          <a:bodyPr/>
          <a:lstStyle/>
          <a:p>
            <a:r>
              <a:rPr lang="en-US" sz="2000" dirty="0">
                <a:solidFill>
                  <a:schemeClr val="bg1"/>
                </a:solidFill>
                <a:latin typeface="+mj-lt"/>
                <a:cs typeface="+mn-cs"/>
              </a:rPr>
              <a:t>Virgin Australia is looking to build models that can predict the types of people that are more likely to travel, the types of travel people are likely to undertake, the prices that travellers are willing to pay, the importance of accommodation relative to travel, and the importance of experience compared to travel.</a:t>
            </a:r>
            <a:endParaRPr lang="en-IN" sz="2000" dirty="0">
              <a:solidFill>
                <a:schemeClr val="bg1"/>
              </a:solidFill>
              <a:latin typeface="+mj-lt"/>
              <a:cs typeface="+mn-cs"/>
            </a:endParaRPr>
          </a:p>
        </p:txBody>
      </p:sp>
      <p:sp>
        <p:nvSpPr>
          <p:cNvPr id="5" name="Text Placeholder 4">
            <a:extLst>
              <a:ext uri="{FF2B5EF4-FFF2-40B4-BE49-F238E27FC236}">
                <a16:creationId xmlns:a16="http://schemas.microsoft.com/office/drawing/2014/main" id="{D8E62A5C-44D4-46E7-9F83-3AD8555C2169}"/>
              </a:ext>
            </a:extLst>
          </p:cNvPr>
          <p:cNvSpPr>
            <a:spLocks noGrp="1"/>
          </p:cNvSpPr>
          <p:nvPr>
            <p:ph type="body" sz="quarter" idx="19"/>
          </p:nvPr>
        </p:nvSpPr>
        <p:spPr>
          <a:xfrm>
            <a:off x="304800" y="1554164"/>
            <a:ext cx="5875734" cy="1588127"/>
          </a:xfrm>
        </p:spPr>
        <p:txBody>
          <a:bodyPr/>
          <a:lstStyle/>
          <a:p>
            <a:r>
              <a:rPr lang="en-US" b="1" dirty="0">
                <a:solidFill>
                  <a:schemeClr val="bg1"/>
                </a:solidFill>
              </a:rPr>
              <a:t>How machine learning is helping Virgin boost its frequent flyer business</a:t>
            </a:r>
          </a:p>
        </p:txBody>
      </p:sp>
      <p:sp>
        <p:nvSpPr>
          <p:cNvPr id="6" name="Slide Number Placeholder 5">
            <a:extLst>
              <a:ext uri="{FF2B5EF4-FFF2-40B4-BE49-F238E27FC236}">
                <a16:creationId xmlns:a16="http://schemas.microsoft.com/office/drawing/2014/main" id="{014FF6E3-B1C3-4F81-BFF3-B0761F60EB5B}"/>
              </a:ext>
            </a:extLst>
          </p:cNvPr>
          <p:cNvSpPr>
            <a:spLocks noGrp="1"/>
          </p:cNvSpPr>
          <p:nvPr>
            <p:ph type="sldNum" sz="quarter" idx="4"/>
          </p:nvPr>
        </p:nvSpPr>
        <p:spPr/>
        <p:txBody>
          <a:bodyPr/>
          <a:lstStyle/>
          <a:p>
            <a:fld id="{4997E989-D798-4C62-8E93-3D2D613C2488}" type="slidenum">
              <a:rPr lang="en-US" smtClean="0"/>
              <a:pPr/>
              <a:t>10</a:t>
            </a:fld>
            <a:endParaRPr lang="en-US"/>
          </a:p>
        </p:txBody>
      </p:sp>
      <p:sp>
        <p:nvSpPr>
          <p:cNvPr id="13" name="Rectangle 12">
            <a:extLst>
              <a:ext uri="{FF2B5EF4-FFF2-40B4-BE49-F238E27FC236}">
                <a16:creationId xmlns:a16="http://schemas.microsoft.com/office/drawing/2014/main" id="{8B5E3DF7-896F-48B2-B14D-9DC8F7782DCF}"/>
              </a:ext>
            </a:extLst>
          </p:cNvPr>
          <p:cNvSpPr/>
          <p:nvPr/>
        </p:nvSpPr>
        <p:spPr>
          <a:xfrm>
            <a:off x="-2882" y="0"/>
            <a:ext cx="11356682" cy="6858000"/>
          </a:xfrm>
          <a:prstGeom prst="rect">
            <a:avLst/>
          </a:prstGeom>
          <a:gradFill flip="none" rotWithShape="1">
            <a:gsLst>
              <a:gs pos="0">
                <a:schemeClr val="tx1">
                  <a:alpha val="88000"/>
                </a:schemeClr>
              </a:gs>
              <a:gs pos="97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Tree>
    <p:extLst>
      <p:ext uri="{BB962C8B-B14F-4D97-AF65-F5344CB8AC3E}">
        <p14:creationId xmlns:p14="http://schemas.microsoft.com/office/powerpoint/2010/main" val="9379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D5D3D9-E16F-46CB-BF6C-46382B5F0B07}"/>
              </a:ext>
            </a:extLst>
          </p:cNvPr>
          <p:cNvSpPr>
            <a:spLocks noGrp="1"/>
          </p:cNvSpPr>
          <p:nvPr>
            <p:ph type="title"/>
          </p:nvPr>
        </p:nvSpPr>
        <p:spPr/>
        <p:txBody>
          <a:bodyPr/>
          <a:lstStyle/>
          <a:p>
            <a:r>
              <a:rPr lang="en-IN" dirty="0"/>
              <a:t>Applications of Machine Learning</a:t>
            </a:r>
          </a:p>
        </p:txBody>
      </p:sp>
      <p:sp>
        <p:nvSpPr>
          <p:cNvPr id="6" name="Slide Number Placeholder 5">
            <a:extLst>
              <a:ext uri="{FF2B5EF4-FFF2-40B4-BE49-F238E27FC236}">
                <a16:creationId xmlns:a16="http://schemas.microsoft.com/office/drawing/2014/main" id="{D4D0F0FD-5976-4758-BF5E-A30F39B4895D}"/>
              </a:ext>
            </a:extLst>
          </p:cNvPr>
          <p:cNvSpPr>
            <a:spLocks noGrp="1"/>
          </p:cNvSpPr>
          <p:nvPr>
            <p:ph type="sldNum" sz="quarter" idx="12"/>
          </p:nvPr>
        </p:nvSpPr>
        <p:spPr/>
        <p:txBody>
          <a:bodyPr/>
          <a:lstStyle/>
          <a:p>
            <a:fld id="{4997E989-D798-4C62-8E93-3D2D613C2488}" type="slidenum">
              <a:rPr lang="en-US" smtClean="0"/>
              <a:pPr/>
              <a:t>11</a:t>
            </a:fld>
            <a:endParaRPr lang="en-US"/>
          </a:p>
        </p:txBody>
      </p:sp>
      <p:graphicFrame>
        <p:nvGraphicFramePr>
          <p:cNvPr id="2" name="Table 1">
            <a:extLst>
              <a:ext uri="{FF2B5EF4-FFF2-40B4-BE49-F238E27FC236}">
                <a16:creationId xmlns:a16="http://schemas.microsoft.com/office/drawing/2014/main" id="{29561D11-A0EE-4566-9D0B-E216F24C0582}"/>
              </a:ext>
            </a:extLst>
          </p:cNvPr>
          <p:cNvGraphicFramePr>
            <a:graphicFrameLocks noGrp="1"/>
          </p:cNvGraphicFramePr>
          <p:nvPr>
            <p:extLst>
              <p:ext uri="{D42A27DB-BD31-4B8C-83A1-F6EECF244321}">
                <p14:modId xmlns:p14="http://schemas.microsoft.com/office/powerpoint/2010/main" val="2246594806"/>
              </p:ext>
            </p:extLst>
          </p:nvPr>
        </p:nvGraphicFramePr>
        <p:xfrm>
          <a:off x="932871" y="1070649"/>
          <a:ext cx="9904461" cy="2398821"/>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Manufacturing</a:t>
                      </a:r>
                    </a:p>
                  </a:txBody>
                  <a:tcPr/>
                </a:tc>
                <a:tc>
                  <a:txBody>
                    <a:bodyPr/>
                    <a:lstStyle/>
                    <a:p>
                      <a:r>
                        <a:rPr lang="en-IN" dirty="0"/>
                        <a:t>Retail</a:t>
                      </a:r>
                    </a:p>
                  </a:txBody>
                  <a:tcPr/>
                </a:tc>
                <a:tc>
                  <a:txBody>
                    <a:bodyPr/>
                    <a:lstStyle/>
                    <a:p>
                      <a:r>
                        <a:rPr lang="en-IN" dirty="0"/>
                        <a:t>Financial Services</a:t>
                      </a:r>
                    </a:p>
                  </a:txBody>
                  <a:tcPr/>
                </a:tc>
                <a:extLst>
                  <a:ext uri="{0D108BD9-81ED-4DB2-BD59-A6C34878D82A}">
                    <a16:rowId xmlns:a16="http://schemas.microsoft.com/office/drawing/2014/main" val="3496169926"/>
                  </a:ext>
                </a:extLst>
              </a:tr>
              <a:tr h="2033061">
                <a:tc>
                  <a:txBody>
                    <a:bodyPr/>
                    <a:lstStyle/>
                    <a:p>
                      <a:r>
                        <a:rPr lang="en-US" sz="1800" kern="1200" dirty="0">
                          <a:effectLst/>
                        </a:rPr>
                        <a:t>Predictive maintenance or condition monitoring</a:t>
                      </a:r>
                      <a:endParaRPr lang="en-IN" sz="1800" kern="1200" dirty="0">
                        <a:effectLst/>
                      </a:endParaRPr>
                    </a:p>
                    <a:p>
                      <a:r>
                        <a:rPr lang="en-US" sz="1800" kern="1200" dirty="0">
                          <a:effectLst/>
                        </a:rPr>
                        <a:t>Warranty reserve estimation Propensity to buy</a:t>
                      </a:r>
                      <a:endParaRPr lang="en-IN" sz="1800" kern="1200" dirty="0">
                        <a:effectLst/>
                      </a:endParaRPr>
                    </a:p>
                    <a:p>
                      <a:r>
                        <a:rPr lang="en-US" sz="1800" kern="1200" dirty="0">
                          <a:effectLst/>
                        </a:rPr>
                        <a:t>Demand forecasting</a:t>
                      </a:r>
                      <a:endParaRPr lang="en-IN" sz="1800" kern="1200" dirty="0">
                        <a:effectLst/>
                      </a:endParaRPr>
                    </a:p>
                    <a:p>
                      <a:r>
                        <a:rPr lang="en-US" sz="1800" kern="1200" dirty="0">
                          <a:effectLst/>
                        </a:rPr>
                        <a:t>Process optimization</a:t>
                      </a:r>
                      <a:endParaRPr lang="en-IN" sz="1800" kern="1200" dirty="0">
                        <a:effectLst/>
                      </a:endParaRPr>
                    </a:p>
                    <a:p>
                      <a:r>
                        <a:rPr lang="en-US" sz="1800" kern="1200" dirty="0">
                          <a:effectLst/>
                        </a:rPr>
                        <a:t>Telematics</a:t>
                      </a:r>
                      <a:endParaRPr lang="en-IN" dirty="0"/>
                    </a:p>
                  </a:txBody>
                  <a:tcPr/>
                </a:tc>
                <a:tc>
                  <a:txBody>
                    <a:bodyPr/>
                    <a:lstStyle/>
                    <a:p>
                      <a:r>
                        <a:rPr lang="en-US" dirty="0"/>
                        <a:t>Predictive inventory planning</a:t>
                      </a:r>
                    </a:p>
                    <a:p>
                      <a:r>
                        <a:rPr lang="en-US" dirty="0"/>
                        <a:t>Recommendation engines </a:t>
                      </a:r>
                    </a:p>
                    <a:p>
                      <a:r>
                        <a:rPr lang="en-US" dirty="0"/>
                        <a:t>Upsell and cross-channel marketing</a:t>
                      </a:r>
                    </a:p>
                    <a:p>
                      <a:r>
                        <a:rPr lang="en-US" dirty="0"/>
                        <a:t>Market segmentation and targeting</a:t>
                      </a:r>
                    </a:p>
                    <a:p>
                      <a:r>
                        <a:rPr lang="en-US" dirty="0"/>
                        <a:t>Customer ROI and lifetime value</a:t>
                      </a:r>
                    </a:p>
                  </a:txBody>
                  <a:tcPr/>
                </a:tc>
                <a:tc>
                  <a:txBody>
                    <a:bodyPr/>
                    <a:lstStyle/>
                    <a:p>
                      <a:pPr lvl="0" fontAlgn="base"/>
                      <a:r>
                        <a:rPr lang="en-US" sz="1800" u="none" strike="noStrike" kern="1200" dirty="0">
                          <a:effectLst/>
                        </a:rPr>
                        <a:t>Risk Analytics and Regulations</a:t>
                      </a:r>
                    </a:p>
                    <a:p>
                      <a:pPr lvl="0" fontAlgn="base"/>
                      <a:r>
                        <a:rPr lang="en-US" sz="1800" u="none" strike="noStrike" kern="1200" dirty="0">
                          <a:effectLst/>
                        </a:rPr>
                        <a:t>Customer Segmentation</a:t>
                      </a:r>
                      <a:endParaRPr lang="en-IN" sz="1800" u="none" strike="noStrike" kern="1200" dirty="0">
                        <a:effectLst/>
                      </a:endParaRPr>
                    </a:p>
                    <a:p>
                      <a:pPr lvl="0" fontAlgn="base"/>
                      <a:r>
                        <a:rPr lang="en-US" sz="1800" u="none" strike="noStrike" kern="1200" dirty="0">
                          <a:effectLst/>
                        </a:rPr>
                        <a:t>Cross-selling and up-selling</a:t>
                      </a:r>
                      <a:endParaRPr lang="en-IN" sz="1800" u="none" strike="noStrike" kern="1200" dirty="0">
                        <a:effectLst/>
                      </a:endParaRPr>
                    </a:p>
                    <a:p>
                      <a:pPr lvl="0" fontAlgn="base"/>
                      <a:r>
                        <a:rPr lang="en-US" sz="1800" u="none" strike="noStrike" kern="1200" dirty="0">
                          <a:effectLst/>
                        </a:rPr>
                        <a:t>Sales and marketing campaign management</a:t>
                      </a:r>
                      <a:endParaRPr lang="en-IN" sz="1800" u="none" strike="noStrike" kern="1200" dirty="0">
                        <a:effectLst/>
                      </a:endParaRPr>
                    </a:p>
                    <a:p>
                      <a:pPr lvl="0" fontAlgn="base"/>
                      <a:r>
                        <a:rPr lang="en-US" sz="1800" u="none" strike="noStrike" kern="1200" dirty="0">
                          <a:effectLst/>
                        </a:rPr>
                        <a:t>Credit worthiness evaluation</a:t>
                      </a:r>
                      <a:endParaRPr lang="en-IN" sz="1800" u="none" strike="noStrike" kern="1200" dirty="0">
                        <a:effectLst/>
                      </a:endParaRPr>
                    </a:p>
                    <a:p>
                      <a:endParaRPr lang="en-IN" dirty="0"/>
                    </a:p>
                  </a:txBody>
                  <a:tcPr/>
                </a:tc>
                <a:extLst>
                  <a:ext uri="{0D108BD9-81ED-4DB2-BD59-A6C34878D82A}">
                    <a16:rowId xmlns:a16="http://schemas.microsoft.com/office/drawing/2014/main" val="2593672568"/>
                  </a:ext>
                </a:extLst>
              </a:tr>
            </a:tbl>
          </a:graphicData>
        </a:graphic>
      </p:graphicFrame>
      <p:graphicFrame>
        <p:nvGraphicFramePr>
          <p:cNvPr id="9" name="Table 8">
            <a:extLst>
              <a:ext uri="{FF2B5EF4-FFF2-40B4-BE49-F238E27FC236}">
                <a16:creationId xmlns:a16="http://schemas.microsoft.com/office/drawing/2014/main" id="{EB7AEA29-3EE8-4213-B503-37D4B678F483}"/>
              </a:ext>
            </a:extLst>
          </p:cNvPr>
          <p:cNvGraphicFramePr>
            <a:graphicFrameLocks noGrp="1"/>
          </p:cNvGraphicFramePr>
          <p:nvPr>
            <p:extLst>
              <p:ext uri="{D42A27DB-BD31-4B8C-83A1-F6EECF244321}">
                <p14:modId xmlns:p14="http://schemas.microsoft.com/office/powerpoint/2010/main" val="3910334947"/>
              </p:ext>
            </p:extLst>
          </p:nvPr>
        </p:nvGraphicFramePr>
        <p:xfrm>
          <a:off x="932871" y="3642977"/>
          <a:ext cx="9904461" cy="2651760"/>
        </p:xfrm>
        <a:graphic>
          <a:graphicData uri="http://schemas.openxmlformats.org/drawingml/2006/table">
            <a:tbl>
              <a:tblPr firstRow="1" bandRow="1">
                <a:tableStyleId>{74C1A8A3-306A-4EB7-A6B1-4F7E0EB9C5D6}</a:tableStyleId>
              </a:tblPr>
              <a:tblGrid>
                <a:gridCol w="3301487">
                  <a:extLst>
                    <a:ext uri="{9D8B030D-6E8A-4147-A177-3AD203B41FA5}">
                      <a16:colId xmlns:a16="http://schemas.microsoft.com/office/drawing/2014/main" val="330373699"/>
                    </a:ext>
                  </a:extLst>
                </a:gridCol>
                <a:gridCol w="3301487">
                  <a:extLst>
                    <a:ext uri="{9D8B030D-6E8A-4147-A177-3AD203B41FA5}">
                      <a16:colId xmlns:a16="http://schemas.microsoft.com/office/drawing/2014/main" val="3028681022"/>
                    </a:ext>
                  </a:extLst>
                </a:gridCol>
                <a:gridCol w="3301487">
                  <a:extLst>
                    <a:ext uri="{9D8B030D-6E8A-4147-A177-3AD203B41FA5}">
                      <a16:colId xmlns:a16="http://schemas.microsoft.com/office/drawing/2014/main" val="4067122829"/>
                    </a:ext>
                  </a:extLst>
                </a:gridCol>
              </a:tblGrid>
              <a:tr h="325290">
                <a:tc>
                  <a:txBody>
                    <a:bodyPr/>
                    <a:lstStyle/>
                    <a:p>
                      <a:r>
                        <a:rPr lang="en-IN" dirty="0"/>
                        <a:t>Travel and Hospitability</a:t>
                      </a:r>
                    </a:p>
                  </a:txBody>
                  <a:tcPr/>
                </a:tc>
                <a:tc>
                  <a:txBody>
                    <a:bodyPr/>
                    <a:lstStyle/>
                    <a:p>
                      <a:r>
                        <a:rPr lang="en-IN" dirty="0"/>
                        <a:t>Health Care and Life Sciences</a:t>
                      </a:r>
                    </a:p>
                  </a:txBody>
                  <a:tcPr/>
                </a:tc>
                <a:tc>
                  <a:txBody>
                    <a:bodyPr/>
                    <a:lstStyle/>
                    <a:p>
                      <a:r>
                        <a:rPr lang="en-IN" dirty="0"/>
                        <a:t>Energy, Feedstock and Utility</a:t>
                      </a:r>
                    </a:p>
                  </a:txBody>
                  <a:tcPr/>
                </a:tc>
                <a:extLst>
                  <a:ext uri="{0D108BD9-81ED-4DB2-BD59-A6C34878D82A}">
                    <a16:rowId xmlns:a16="http://schemas.microsoft.com/office/drawing/2014/main" val="3496169926"/>
                  </a:ext>
                </a:extLst>
              </a:tr>
              <a:tr h="2033061">
                <a:tc>
                  <a:txBody>
                    <a:bodyPr/>
                    <a:lstStyle/>
                    <a:p>
                      <a:r>
                        <a:rPr lang="en-US" sz="1800" kern="1200" dirty="0">
                          <a:solidFill>
                            <a:schemeClr val="dk1"/>
                          </a:solidFill>
                          <a:effectLst/>
                          <a:latin typeface="+mn-lt"/>
                          <a:ea typeface="+mn-ea"/>
                          <a:cs typeface="+mn-cs"/>
                        </a:rPr>
                        <a:t>Aircraft scheduling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Dynamic pricing</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Social media — consumer feedback and interaction analysis</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Customer complaint</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resolution</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Traffic patterns and</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congestion management </a:t>
                      </a:r>
                      <a:endParaRPr lang="en-IN" dirty="0"/>
                    </a:p>
                  </a:txBody>
                  <a:tcPr/>
                </a:tc>
                <a:tc>
                  <a:txBody>
                    <a:bodyPr/>
                    <a:lstStyle/>
                    <a:p>
                      <a:r>
                        <a:rPr lang="en-US" dirty="0"/>
                        <a:t>Alerts and diagnostics from real-time patient data </a:t>
                      </a:r>
                    </a:p>
                    <a:p>
                      <a:r>
                        <a:rPr lang="en-US" dirty="0"/>
                        <a:t>Disease identification and risk stratification </a:t>
                      </a:r>
                    </a:p>
                    <a:p>
                      <a:r>
                        <a:rPr lang="en-US" dirty="0"/>
                        <a:t>Patient triage optimization Proactive health management Healthcare provider sentiment analysis </a:t>
                      </a:r>
                    </a:p>
                  </a:txBody>
                  <a:tcPr/>
                </a:tc>
                <a:tc>
                  <a:txBody>
                    <a:bodyPr/>
                    <a:lstStyle/>
                    <a:p>
                      <a:pPr lvl="0" fontAlgn="base"/>
                      <a:r>
                        <a:rPr lang="en-US" sz="1800" u="none" strike="noStrike" kern="1200" dirty="0">
                          <a:effectLst/>
                        </a:rPr>
                        <a:t>Power usage analytics</a:t>
                      </a:r>
                    </a:p>
                    <a:p>
                      <a:pPr lvl="0" fontAlgn="base"/>
                      <a:r>
                        <a:rPr lang="en-US" sz="1800" u="none" strike="noStrike" kern="1200" dirty="0">
                          <a:effectLst/>
                        </a:rPr>
                        <a:t>Seismic data processing</a:t>
                      </a:r>
                    </a:p>
                    <a:p>
                      <a:pPr lvl="0" fontAlgn="base"/>
                      <a:r>
                        <a:rPr lang="en-US" sz="1800" u="none" strike="noStrike" kern="1200" dirty="0">
                          <a:effectLst/>
                        </a:rPr>
                        <a:t>Carbon emissions and trading</a:t>
                      </a:r>
                    </a:p>
                    <a:p>
                      <a:pPr lvl="0" fontAlgn="base"/>
                      <a:r>
                        <a:rPr lang="en-US" sz="1800" u="none" strike="noStrike" kern="1200" dirty="0">
                          <a:effectLst/>
                        </a:rPr>
                        <a:t>Customer-specific pricing</a:t>
                      </a:r>
                    </a:p>
                    <a:p>
                      <a:pPr lvl="0" fontAlgn="base"/>
                      <a:r>
                        <a:rPr lang="en-US" sz="1800" u="none" strike="noStrike" kern="1200" dirty="0">
                          <a:effectLst/>
                        </a:rPr>
                        <a:t>Smart grid management</a:t>
                      </a:r>
                    </a:p>
                    <a:p>
                      <a:pPr lvl="0" fontAlgn="base"/>
                      <a:r>
                        <a:rPr lang="en-US" sz="1800" u="none" strike="noStrike" kern="1200" dirty="0">
                          <a:effectLst/>
                        </a:rPr>
                        <a:t>Energy demand and supply optimization</a:t>
                      </a:r>
                      <a:endParaRPr lang="en-IN" dirty="0"/>
                    </a:p>
                  </a:txBody>
                  <a:tcPr/>
                </a:tc>
                <a:extLst>
                  <a:ext uri="{0D108BD9-81ED-4DB2-BD59-A6C34878D82A}">
                    <a16:rowId xmlns:a16="http://schemas.microsoft.com/office/drawing/2014/main" val="2593672568"/>
                  </a:ext>
                </a:extLst>
              </a:tr>
            </a:tbl>
          </a:graphicData>
        </a:graphic>
      </p:graphicFrame>
    </p:spTree>
    <p:extLst>
      <p:ext uri="{BB962C8B-B14F-4D97-AF65-F5344CB8AC3E}">
        <p14:creationId xmlns:p14="http://schemas.microsoft.com/office/powerpoint/2010/main" val="2493456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28"/>
          <p:cNvGrpSpPr>
            <a:grpSpLocks noChangeAspect="1"/>
          </p:cNvGrpSpPr>
          <p:nvPr/>
        </p:nvGrpSpPr>
        <p:grpSpPr bwMode="auto">
          <a:xfrm>
            <a:off x="732487" y="758648"/>
            <a:ext cx="10727026" cy="5340704"/>
            <a:chOff x="-2508" y="-1001"/>
            <a:chExt cx="12698" cy="6322"/>
          </a:xfrm>
          <a:solidFill>
            <a:schemeClr val="accent4">
              <a:lumMod val="50000"/>
              <a:alpha val="16000"/>
            </a:schemeClr>
          </a:solidFill>
        </p:grpSpPr>
        <p:sp>
          <p:nvSpPr>
            <p:cNvPr id="36"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37"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38"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39"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0"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1"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2"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3"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4"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5"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6"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7"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8"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9"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0"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1"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2"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3"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4"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5"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6"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7"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8"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9"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0"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1"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2"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3"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4"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5"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6"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7"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8"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9"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0"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1"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2"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3"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4"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5"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6"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7"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8"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9"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0"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1"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2"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3"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4"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5"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6"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7"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8"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9"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0"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1"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2"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3"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4"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5"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6"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7"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8"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9"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0"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1"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2"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3"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4"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5"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6"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7"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8"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9"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0"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1"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2"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3"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4"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5"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6"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7"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8"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19"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0"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1"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2"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3"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4"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5"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6"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7"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8"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9"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0"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1"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2"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3"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4"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5"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6"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7"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8"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9"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0"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1"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2"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3"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4"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5"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6"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7"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8"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9"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0"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1"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2"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3"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4"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5"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6"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7"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8"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9"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0"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1"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2"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3"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4"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5"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6"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7"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8"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9"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0"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1"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2"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3"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4"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5"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6"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7"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8"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9"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0"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1"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2"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3"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4"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5"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6"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7"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8"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9"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0"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1"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2"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3"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4"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5"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6"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7"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8"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9"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0"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1"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2"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3"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4"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5"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6"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7"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8"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09"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0"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1"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2"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3"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grpSp>
      <p:grpSp>
        <p:nvGrpSpPr>
          <p:cNvPr id="2" name="Group 1"/>
          <p:cNvGrpSpPr>
            <a:grpSpLocks noChangeAspect="1"/>
          </p:cNvGrpSpPr>
          <p:nvPr/>
        </p:nvGrpSpPr>
        <p:grpSpPr bwMode="auto">
          <a:xfrm>
            <a:off x="4906592" y="2202761"/>
            <a:ext cx="2287952" cy="4633585"/>
            <a:chOff x="2768" y="-9"/>
            <a:chExt cx="2142" cy="4338"/>
          </a:xfrm>
        </p:grpSpPr>
        <p:sp>
          <p:nvSpPr>
            <p:cNvPr id="3" name="Freeform 5"/>
            <p:cNvSpPr>
              <a:spLocks/>
            </p:cNvSpPr>
            <p:nvPr/>
          </p:nvSpPr>
          <p:spPr bwMode="auto">
            <a:xfrm>
              <a:off x="3524" y="3266"/>
              <a:ext cx="154" cy="594"/>
            </a:xfrm>
            <a:custGeom>
              <a:avLst/>
              <a:gdLst>
                <a:gd name="T0" fmla="*/ 32 w 65"/>
                <a:gd name="T1" fmla="*/ 0 h 251"/>
                <a:gd name="T2" fmla="*/ 0 w 65"/>
                <a:gd name="T3" fmla="*/ 33 h 251"/>
                <a:gd name="T4" fmla="*/ 32 w 65"/>
                <a:gd name="T5" fmla="*/ 251 h 251"/>
                <a:gd name="T6" fmla="*/ 65 w 65"/>
                <a:gd name="T7" fmla="*/ 33 h 251"/>
                <a:gd name="T8" fmla="*/ 32 w 65"/>
                <a:gd name="T9" fmla="*/ 0 h 251"/>
              </a:gdLst>
              <a:ahLst/>
              <a:cxnLst>
                <a:cxn ang="0">
                  <a:pos x="T0" y="T1"/>
                </a:cxn>
                <a:cxn ang="0">
                  <a:pos x="T2" y="T3"/>
                </a:cxn>
                <a:cxn ang="0">
                  <a:pos x="T4" y="T5"/>
                </a:cxn>
                <a:cxn ang="0">
                  <a:pos x="T6" y="T7"/>
                </a:cxn>
                <a:cxn ang="0">
                  <a:pos x="T8" y="T9"/>
                </a:cxn>
              </a:cxnLst>
              <a:rect l="0" t="0" r="r" b="b"/>
              <a:pathLst>
                <a:path w="65" h="251">
                  <a:moveTo>
                    <a:pt x="32" y="0"/>
                  </a:moveTo>
                  <a:cubicBezTo>
                    <a:pt x="14" y="0"/>
                    <a:pt x="0" y="15"/>
                    <a:pt x="0" y="33"/>
                  </a:cubicBezTo>
                  <a:cubicBezTo>
                    <a:pt x="0" y="51"/>
                    <a:pt x="32" y="251"/>
                    <a:pt x="32" y="251"/>
                  </a:cubicBezTo>
                  <a:cubicBezTo>
                    <a:pt x="32" y="251"/>
                    <a:pt x="65" y="51"/>
                    <a:pt x="65" y="33"/>
                  </a:cubicBezTo>
                  <a:cubicBezTo>
                    <a:pt x="65" y="15"/>
                    <a:pt x="50" y="0"/>
                    <a:pt x="32" y="0"/>
                  </a:cubicBezTo>
                </a:path>
              </a:pathLst>
            </a:custGeom>
            <a:solidFill>
              <a:schemeClr val="tx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4" name="Freeform 6"/>
            <p:cNvSpPr>
              <a:spLocks/>
            </p:cNvSpPr>
            <p:nvPr/>
          </p:nvSpPr>
          <p:spPr bwMode="auto">
            <a:xfrm>
              <a:off x="3758" y="3735"/>
              <a:ext cx="154" cy="594"/>
            </a:xfrm>
            <a:custGeom>
              <a:avLst/>
              <a:gdLst>
                <a:gd name="T0" fmla="*/ 33 w 65"/>
                <a:gd name="T1" fmla="*/ 0 h 251"/>
                <a:gd name="T2" fmla="*/ 0 w 65"/>
                <a:gd name="T3" fmla="*/ 33 h 251"/>
                <a:gd name="T4" fmla="*/ 33 w 65"/>
                <a:gd name="T5" fmla="*/ 251 h 251"/>
                <a:gd name="T6" fmla="*/ 65 w 65"/>
                <a:gd name="T7" fmla="*/ 33 h 251"/>
                <a:gd name="T8" fmla="*/ 33 w 65"/>
                <a:gd name="T9" fmla="*/ 0 h 251"/>
              </a:gdLst>
              <a:ahLst/>
              <a:cxnLst>
                <a:cxn ang="0">
                  <a:pos x="T0" y="T1"/>
                </a:cxn>
                <a:cxn ang="0">
                  <a:pos x="T2" y="T3"/>
                </a:cxn>
                <a:cxn ang="0">
                  <a:pos x="T4" y="T5"/>
                </a:cxn>
                <a:cxn ang="0">
                  <a:pos x="T6" y="T7"/>
                </a:cxn>
                <a:cxn ang="0">
                  <a:pos x="T8" y="T9"/>
                </a:cxn>
              </a:cxnLst>
              <a:rect l="0" t="0" r="r" b="b"/>
              <a:pathLst>
                <a:path w="65" h="251">
                  <a:moveTo>
                    <a:pt x="33" y="0"/>
                  </a:moveTo>
                  <a:cubicBezTo>
                    <a:pt x="15" y="0"/>
                    <a:pt x="0" y="15"/>
                    <a:pt x="0" y="33"/>
                  </a:cubicBezTo>
                  <a:cubicBezTo>
                    <a:pt x="0" y="51"/>
                    <a:pt x="33" y="251"/>
                    <a:pt x="33" y="251"/>
                  </a:cubicBezTo>
                  <a:cubicBezTo>
                    <a:pt x="33" y="251"/>
                    <a:pt x="65" y="51"/>
                    <a:pt x="65" y="33"/>
                  </a:cubicBezTo>
                  <a:cubicBezTo>
                    <a:pt x="65" y="15"/>
                    <a:pt x="51" y="0"/>
                    <a:pt x="33" y="0"/>
                  </a:cubicBezTo>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5" name="Freeform 7"/>
            <p:cNvSpPr>
              <a:spLocks/>
            </p:cNvSpPr>
            <p:nvPr/>
          </p:nvSpPr>
          <p:spPr bwMode="auto">
            <a:xfrm>
              <a:off x="4005" y="3344"/>
              <a:ext cx="154" cy="592"/>
            </a:xfrm>
            <a:custGeom>
              <a:avLst/>
              <a:gdLst>
                <a:gd name="T0" fmla="*/ 33 w 65"/>
                <a:gd name="T1" fmla="*/ 0 h 250"/>
                <a:gd name="T2" fmla="*/ 0 w 65"/>
                <a:gd name="T3" fmla="*/ 32 h 250"/>
                <a:gd name="T4" fmla="*/ 33 w 65"/>
                <a:gd name="T5" fmla="*/ 250 h 250"/>
                <a:gd name="T6" fmla="*/ 65 w 65"/>
                <a:gd name="T7" fmla="*/ 32 h 250"/>
                <a:gd name="T8" fmla="*/ 33 w 65"/>
                <a:gd name="T9" fmla="*/ 0 h 250"/>
              </a:gdLst>
              <a:ahLst/>
              <a:cxnLst>
                <a:cxn ang="0">
                  <a:pos x="T0" y="T1"/>
                </a:cxn>
                <a:cxn ang="0">
                  <a:pos x="T2" y="T3"/>
                </a:cxn>
                <a:cxn ang="0">
                  <a:pos x="T4" y="T5"/>
                </a:cxn>
                <a:cxn ang="0">
                  <a:pos x="T6" y="T7"/>
                </a:cxn>
                <a:cxn ang="0">
                  <a:pos x="T8" y="T9"/>
                </a:cxn>
              </a:cxnLst>
              <a:rect l="0" t="0" r="r" b="b"/>
              <a:pathLst>
                <a:path w="65" h="250">
                  <a:moveTo>
                    <a:pt x="33" y="0"/>
                  </a:moveTo>
                  <a:cubicBezTo>
                    <a:pt x="15" y="0"/>
                    <a:pt x="0" y="14"/>
                    <a:pt x="0" y="32"/>
                  </a:cubicBezTo>
                  <a:cubicBezTo>
                    <a:pt x="0" y="50"/>
                    <a:pt x="33" y="250"/>
                    <a:pt x="33" y="250"/>
                  </a:cubicBezTo>
                  <a:cubicBezTo>
                    <a:pt x="33" y="250"/>
                    <a:pt x="65" y="50"/>
                    <a:pt x="65" y="32"/>
                  </a:cubicBezTo>
                  <a:cubicBezTo>
                    <a:pt x="65" y="14"/>
                    <a:pt x="51" y="0"/>
                    <a:pt x="33" y="0"/>
                  </a:cubicBezTo>
                </a:path>
              </a:pathLst>
            </a:custGeom>
            <a:solidFill>
              <a:schemeClr val="tx2">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6" name="Rectangle 8"/>
            <p:cNvSpPr>
              <a:spLocks noChangeArrowheads="1"/>
            </p:cNvSpPr>
            <p:nvPr/>
          </p:nvSpPr>
          <p:spPr bwMode="auto">
            <a:xfrm>
              <a:off x="3533" y="3020"/>
              <a:ext cx="612" cy="204"/>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7" name="Rectangle 9"/>
            <p:cNvSpPr>
              <a:spLocks noChangeArrowheads="1"/>
            </p:cNvSpPr>
            <p:nvPr/>
          </p:nvSpPr>
          <p:spPr bwMode="auto">
            <a:xfrm>
              <a:off x="3533" y="3020"/>
              <a:ext cx="306" cy="204"/>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8" name="Freeform 10"/>
            <p:cNvSpPr>
              <a:spLocks/>
            </p:cNvSpPr>
            <p:nvPr/>
          </p:nvSpPr>
          <p:spPr bwMode="auto">
            <a:xfrm>
              <a:off x="2768" y="2171"/>
              <a:ext cx="2142" cy="1457"/>
            </a:xfrm>
            <a:custGeom>
              <a:avLst/>
              <a:gdLst>
                <a:gd name="T0" fmla="*/ 452 w 904"/>
                <a:gd name="T1" fmla="*/ 329 h 616"/>
                <a:gd name="T2" fmla="*/ 873 w 904"/>
                <a:gd name="T3" fmla="*/ 616 h 616"/>
                <a:gd name="T4" fmla="*/ 904 w 904"/>
                <a:gd name="T5" fmla="*/ 452 h 616"/>
                <a:gd name="T6" fmla="*/ 452 w 904"/>
                <a:gd name="T7" fmla="*/ 0 h 616"/>
                <a:gd name="T8" fmla="*/ 0 w 904"/>
                <a:gd name="T9" fmla="*/ 452 h 616"/>
                <a:gd name="T10" fmla="*/ 31 w 904"/>
                <a:gd name="T11" fmla="*/ 616 h 616"/>
                <a:gd name="T12" fmla="*/ 452 w 904"/>
                <a:gd name="T13" fmla="*/ 329 h 616"/>
              </a:gdLst>
              <a:ahLst/>
              <a:cxnLst>
                <a:cxn ang="0">
                  <a:pos x="T0" y="T1"/>
                </a:cxn>
                <a:cxn ang="0">
                  <a:pos x="T2" y="T3"/>
                </a:cxn>
                <a:cxn ang="0">
                  <a:pos x="T4" y="T5"/>
                </a:cxn>
                <a:cxn ang="0">
                  <a:pos x="T6" y="T7"/>
                </a:cxn>
                <a:cxn ang="0">
                  <a:pos x="T8" y="T9"/>
                </a:cxn>
                <a:cxn ang="0">
                  <a:pos x="T10" y="T11"/>
                </a:cxn>
                <a:cxn ang="0">
                  <a:pos x="T12" y="T13"/>
                </a:cxn>
              </a:cxnLst>
              <a:rect l="0" t="0" r="r" b="b"/>
              <a:pathLst>
                <a:path w="904" h="616">
                  <a:moveTo>
                    <a:pt x="452" y="329"/>
                  </a:moveTo>
                  <a:cubicBezTo>
                    <a:pt x="644" y="329"/>
                    <a:pt x="807" y="448"/>
                    <a:pt x="873" y="616"/>
                  </a:cubicBezTo>
                  <a:cubicBezTo>
                    <a:pt x="893" y="566"/>
                    <a:pt x="904" y="510"/>
                    <a:pt x="904" y="452"/>
                  </a:cubicBezTo>
                  <a:cubicBezTo>
                    <a:pt x="904" y="203"/>
                    <a:pt x="702" y="0"/>
                    <a:pt x="452" y="0"/>
                  </a:cubicBezTo>
                  <a:cubicBezTo>
                    <a:pt x="203" y="0"/>
                    <a:pt x="0" y="203"/>
                    <a:pt x="0" y="452"/>
                  </a:cubicBezTo>
                  <a:cubicBezTo>
                    <a:pt x="0" y="510"/>
                    <a:pt x="11" y="566"/>
                    <a:pt x="31" y="616"/>
                  </a:cubicBezTo>
                  <a:cubicBezTo>
                    <a:pt x="97" y="448"/>
                    <a:pt x="260" y="329"/>
                    <a:pt x="452" y="329"/>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9" name="Freeform 11"/>
            <p:cNvSpPr>
              <a:spLocks/>
            </p:cNvSpPr>
            <p:nvPr/>
          </p:nvSpPr>
          <p:spPr bwMode="auto">
            <a:xfrm>
              <a:off x="4111" y="2206"/>
              <a:ext cx="799" cy="1422"/>
            </a:xfrm>
            <a:custGeom>
              <a:avLst/>
              <a:gdLst>
                <a:gd name="T0" fmla="*/ 0 w 337"/>
                <a:gd name="T1" fmla="*/ 0 h 601"/>
                <a:gd name="T2" fmla="*/ 0 w 337"/>
                <a:gd name="T3" fmla="*/ 329 h 601"/>
                <a:gd name="T4" fmla="*/ 306 w 337"/>
                <a:gd name="T5" fmla="*/ 601 h 601"/>
                <a:gd name="T6" fmla="*/ 337 w 337"/>
                <a:gd name="T7" fmla="*/ 437 h 601"/>
                <a:gd name="T8" fmla="*/ 0 w 337"/>
                <a:gd name="T9" fmla="*/ 0 h 601"/>
              </a:gdLst>
              <a:ahLst/>
              <a:cxnLst>
                <a:cxn ang="0">
                  <a:pos x="T0" y="T1"/>
                </a:cxn>
                <a:cxn ang="0">
                  <a:pos x="T2" y="T3"/>
                </a:cxn>
                <a:cxn ang="0">
                  <a:pos x="T4" y="T5"/>
                </a:cxn>
                <a:cxn ang="0">
                  <a:pos x="T6" y="T7"/>
                </a:cxn>
                <a:cxn ang="0">
                  <a:pos x="T8" y="T9"/>
                </a:cxn>
              </a:cxnLst>
              <a:rect l="0" t="0" r="r" b="b"/>
              <a:pathLst>
                <a:path w="337" h="601">
                  <a:moveTo>
                    <a:pt x="0" y="0"/>
                  </a:moveTo>
                  <a:cubicBezTo>
                    <a:pt x="0" y="329"/>
                    <a:pt x="0" y="329"/>
                    <a:pt x="0" y="329"/>
                  </a:cubicBezTo>
                  <a:cubicBezTo>
                    <a:pt x="140" y="366"/>
                    <a:pt x="254" y="468"/>
                    <a:pt x="306" y="601"/>
                  </a:cubicBezTo>
                  <a:cubicBezTo>
                    <a:pt x="326" y="551"/>
                    <a:pt x="337" y="495"/>
                    <a:pt x="337" y="437"/>
                  </a:cubicBezTo>
                  <a:cubicBezTo>
                    <a:pt x="337" y="228"/>
                    <a:pt x="194" y="51"/>
                    <a:pt x="0" y="0"/>
                  </a:cubicBezTo>
                  <a:close/>
                </a:path>
              </a:pathLst>
            </a:cu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0" name="Freeform 12"/>
            <p:cNvSpPr>
              <a:spLocks/>
            </p:cNvSpPr>
            <p:nvPr/>
          </p:nvSpPr>
          <p:spPr bwMode="auto">
            <a:xfrm>
              <a:off x="3178" y="-9"/>
              <a:ext cx="1322" cy="3155"/>
            </a:xfrm>
            <a:custGeom>
              <a:avLst/>
              <a:gdLst>
                <a:gd name="T0" fmla="*/ 279 w 558"/>
                <a:gd name="T1" fmla="*/ 1309 h 1333"/>
                <a:gd name="T2" fmla="*/ 438 w 558"/>
                <a:gd name="T3" fmla="*/ 1333 h 1333"/>
                <a:gd name="T4" fmla="*/ 558 w 558"/>
                <a:gd name="T5" fmla="*/ 774 h 1333"/>
                <a:gd name="T6" fmla="*/ 279 w 558"/>
                <a:gd name="T7" fmla="*/ 0 h 1333"/>
                <a:gd name="T8" fmla="*/ 0 w 558"/>
                <a:gd name="T9" fmla="*/ 774 h 1333"/>
                <a:gd name="T10" fmla="*/ 120 w 558"/>
                <a:gd name="T11" fmla="*/ 1333 h 1333"/>
                <a:gd name="T12" fmla="*/ 279 w 558"/>
                <a:gd name="T13" fmla="*/ 1309 h 1333"/>
              </a:gdLst>
              <a:ahLst/>
              <a:cxnLst>
                <a:cxn ang="0">
                  <a:pos x="T0" y="T1"/>
                </a:cxn>
                <a:cxn ang="0">
                  <a:pos x="T2" y="T3"/>
                </a:cxn>
                <a:cxn ang="0">
                  <a:pos x="T4" y="T5"/>
                </a:cxn>
                <a:cxn ang="0">
                  <a:pos x="T6" y="T7"/>
                </a:cxn>
                <a:cxn ang="0">
                  <a:pos x="T8" y="T9"/>
                </a:cxn>
                <a:cxn ang="0">
                  <a:pos x="T10" y="T11"/>
                </a:cxn>
                <a:cxn ang="0">
                  <a:pos x="T12" y="T13"/>
                </a:cxn>
              </a:cxnLst>
              <a:rect l="0" t="0" r="r" b="b"/>
              <a:pathLst>
                <a:path w="558" h="1333">
                  <a:moveTo>
                    <a:pt x="279" y="1309"/>
                  </a:moveTo>
                  <a:cubicBezTo>
                    <a:pt x="335" y="1309"/>
                    <a:pt x="388" y="1317"/>
                    <a:pt x="438" y="1333"/>
                  </a:cubicBezTo>
                  <a:cubicBezTo>
                    <a:pt x="513" y="1182"/>
                    <a:pt x="558" y="987"/>
                    <a:pt x="558" y="774"/>
                  </a:cubicBezTo>
                  <a:cubicBezTo>
                    <a:pt x="558" y="436"/>
                    <a:pt x="445" y="143"/>
                    <a:pt x="279" y="0"/>
                  </a:cubicBezTo>
                  <a:cubicBezTo>
                    <a:pt x="113" y="143"/>
                    <a:pt x="0" y="436"/>
                    <a:pt x="0" y="774"/>
                  </a:cubicBezTo>
                  <a:cubicBezTo>
                    <a:pt x="0" y="987"/>
                    <a:pt x="45" y="1182"/>
                    <a:pt x="120" y="1333"/>
                  </a:cubicBezTo>
                  <a:cubicBezTo>
                    <a:pt x="170" y="1317"/>
                    <a:pt x="223" y="1309"/>
                    <a:pt x="279" y="1309"/>
                  </a:cubicBezTo>
                  <a:close/>
                </a:path>
              </a:pathLst>
            </a:cu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dirty="0">
                <a:latin typeface="Calibri Light" charset="0"/>
                <a:ea typeface="Calibri Light" charset="0"/>
                <a:cs typeface="Calibri Light" charset="0"/>
              </a:endParaRPr>
            </a:p>
          </p:txBody>
        </p:sp>
        <p:sp>
          <p:nvSpPr>
            <p:cNvPr id="11" name="Freeform 13"/>
            <p:cNvSpPr>
              <a:spLocks/>
            </p:cNvSpPr>
            <p:nvPr/>
          </p:nvSpPr>
          <p:spPr bwMode="auto">
            <a:xfrm>
              <a:off x="3834" y="-9"/>
              <a:ext cx="666" cy="3155"/>
            </a:xfrm>
            <a:custGeom>
              <a:avLst/>
              <a:gdLst>
                <a:gd name="T0" fmla="*/ 2 w 281"/>
                <a:gd name="T1" fmla="*/ 0 h 1333"/>
                <a:gd name="T2" fmla="*/ 0 w 281"/>
                <a:gd name="T3" fmla="*/ 1 h 1333"/>
                <a:gd name="T4" fmla="*/ 0 w 281"/>
                <a:gd name="T5" fmla="*/ 1309 h 1333"/>
                <a:gd name="T6" fmla="*/ 2 w 281"/>
                <a:gd name="T7" fmla="*/ 1309 h 1333"/>
                <a:gd name="T8" fmla="*/ 161 w 281"/>
                <a:gd name="T9" fmla="*/ 1333 h 1333"/>
                <a:gd name="T10" fmla="*/ 281 w 281"/>
                <a:gd name="T11" fmla="*/ 774 h 1333"/>
                <a:gd name="T12" fmla="*/ 2 w 281"/>
                <a:gd name="T13" fmla="*/ 0 h 1333"/>
              </a:gdLst>
              <a:ahLst/>
              <a:cxnLst>
                <a:cxn ang="0">
                  <a:pos x="T0" y="T1"/>
                </a:cxn>
                <a:cxn ang="0">
                  <a:pos x="T2" y="T3"/>
                </a:cxn>
                <a:cxn ang="0">
                  <a:pos x="T4" y="T5"/>
                </a:cxn>
                <a:cxn ang="0">
                  <a:pos x="T6" y="T7"/>
                </a:cxn>
                <a:cxn ang="0">
                  <a:pos x="T8" y="T9"/>
                </a:cxn>
                <a:cxn ang="0">
                  <a:pos x="T10" y="T11"/>
                </a:cxn>
                <a:cxn ang="0">
                  <a:pos x="T12" y="T13"/>
                </a:cxn>
              </a:cxnLst>
              <a:rect l="0" t="0" r="r" b="b"/>
              <a:pathLst>
                <a:path w="281" h="1333">
                  <a:moveTo>
                    <a:pt x="2" y="0"/>
                  </a:moveTo>
                  <a:cubicBezTo>
                    <a:pt x="1" y="0"/>
                    <a:pt x="1" y="1"/>
                    <a:pt x="0" y="1"/>
                  </a:cubicBezTo>
                  <a:cubicBezTo>
                    <a:pt x="0" y="1309"/>
                    <a:pt x="0" y="1309"/>
                    <a:pt x="0" y="1309"/>
                  </a:cubicBezTo>
                  <a:cubicBezTo>
                    <a:pt x="1" y="1309"/>
                    <a:pt x="1" y="1309"/>
                    <a:pt x="2" y="1309"/>
                  </a:cubicBezTo>
                  <a:cubicBezTo>
                    <a:pt x="58" y="1309"/>
                    <a:pt x="111" y="1317"/>
                    <a:pt x="161" y="1333"/>
                  </a:cubicBezTo>
                  <a:cubicBezTo>
                    <a:pt x="236" y="1182"/>
                    <a:pt x="281" y="987"/>
                    <a:pt x="281" y="774"/>
                  </a:cubicBezTo>
                  <a:cubicBezTo>
                    <a:pt x="281" y="436"/>
                    <a:pt x="168" y="143"/>
                    <a:pt x="2" y="0"/>
                  </a:cubicBezTo>
                  <a:close/>
                </a:path>
              </a:pathLst>
            </a:cu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2" name="Freeform 14"/>
            <p:cNvSpPr>
              <a:spLocks/>
            </p:cNvSpPr>
            <p:nvPr/>
          </p:nvSpPr>
          <p:spPr bwMode="auto">
            <a:xfrm>
              <a:off x="3351" y="-9"/>
              <a:ext cx="976" cy="774"/>
            </a:xfrm>
            <a:custGeom>
              <a:avLst/>
              <a:gdLst>
                <a:gd name="T0" fmla="*/ 206 w 412"/>
                <a:gd name="T1" fmla="*/ 320 h 327"/>
                <a:gd name="T2" fmla="*/ 412 w 412"/>
                <a:gd name="T3" fmla="*/ 327 h 327"/>
                <a:gd name="T4" fmla="*/ 206 w 412"/>
                <a:gd name="T5" fmla="*/ 0 h 327"/>
                <a:gd name="T6" fmla="*/ 0 w 412"/>
                <a:gd name="T7" fmla="*/ 327 h 327"/>
                <a:gd name="T8" fmla="*/ 206 w 412"/>
                <a:gd name="T9" fmla="*/ 320 h 327"/>
              </a:gdLst>
              <a:ahLst/>
              <a:cxnLst>
                <a:cxn ang="0">
                  <a:pos x="T0" y="T1"/>
                </a:cxn>
                <a:cxn ang="0">
                  <a:pos x="T2" y="T3"/>
                </a:cxn>
                <a:cxn ang="0">
                  <a:pos x="T4" y="T5"/>
                </a:cxn>
                <a:cxn ang="0">
                  <a:pos x="T6" y="T7"/>
                </a:cxn>
                <a:cxn ang="0">
                  <a:pos x="T8" y="T9"/>
                </a:cxn>
              </a:cxnLst>
              <a:rect l="0" t="0" r="r" b="b"/>
              <a:pathLst>
                <a:path w="412" h="327">
                  <a:moveTo>
                    <a:pt x="206" y="320"/>
                  </a:moveTo>
                  <a:cubicBezTo>
                    <a:pt x="276" y="320"/>
                    <a:pt x="345" y="322"/>
                    <a:pt x="412" y="327"/>
                  </a:cubicBezTo>
                  <a:cubicBezTo>
                    <a:pt x="363" y="188"/>
                    <a:pt x="291" y="74"/>
                    <a:pt x="206" y="0"/>
                  </a:cubicBezTo>
                  <a:cubicBezTo>
                    <a:pt x="121" y="74"/>
                    <a:pt x="49" y="188"/>
                    <a:pt x="0" y="327"/>
                  </a:cubicBezTo>
                  <a:cubicBezTo>
                    <a:pt x="67" y="322"/>
                    <a:pt x="136" y="320"/>
                    <a:pt x="206" y="320"/>
                  </a:cubicBezTo>
                  <a:close/>
                </a:path>
              </a:pathLst>
            </a:cu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3" name="Freeform 15"/>
            <p:cNvSpPr>
              <a:spLocks/>
            </p:cNvSpPr>
            <p:nvPr/>
          </p:nvSpPr>
          <p:spPr bwMode="auto">
            <a:xfrm>
              <a:off x="3834" y="-9"/>
              <a:ext cx="493" cy="774"/>
            </a:xfrm>
            <a:custGeom>
              <a:avLst/>
              <a:gdLst>
                <a:gd name="T0" fmla="*/ 0 w 208"/>
                <a:gd name="T1" fmla="*/ 1 h 327"/>
                <a:gd name="T2" fmla="*/ 0 w 208"/>
                <a:gd name="T3" fmla="*/ 320 h 327"/>
                <a:gd name="T4" fmla="*/ 2 w 208"/>
                <a:gd name="T5" fmla="*/ 320 h 327"/>
                <a:gd name="T6" fmla="*/ 208 w 208"/>
                <a:gd name="T7" fmla="*/ 327 h 327"/>
                <a:gd name="T8" fmla="*/ 2 w 208"/>
                <a:gd name="T9" fmla="*/ 0 h 327"/>
                <a:gd name="T10" fmla="*/ 0 w 208"/>
                <a:gd name="T11" fmla="*/ 1 h 327"/>
              </a:gdLst>
              <a:ahLst/>
              <a:cxnLst>
                <a:cxn ang="0">
                  <a:pos x="T0" y="T1"/>
                </a:cxn>
                <a:cxn ang="0">
                  <a:pos x="T2" y="T3"/>
                </a:cxn>
                <a:cxn ang="0">
                  <a:pos x="T4" y="T5"/>
                </a:cxn>
                <a:cxn ang="0">
                  <a:pos x="T6" y="T7"/>
                </a:cxn>
                <a:cxn ang="0">
                  <a:pos x="T8" y="T9"/>
                </a:cxn>
                <a:cxn ang="0">
                  <a:pos x="T10" y="T11"/>
                </a:cxn>
              </a:cxnLst>
              <a:rect l="0" t="0" r="r" b="b"/>
              <a:pathLst>
                <a:path w="208" h="327">
                  <a:moveTo>
                    <a:pt x="0" y="1"/>
                  </a:moveTo>
                  <a:cubicBezTo>
                    <a:pt x="0" y="320"/>
                    <a:pt x="0" y="320"/>
                    <a:pt x="0" y="320"/>
                  </a:cubicBezTo>
                  <a:cubicBezTo>
                    <a:pt x="1" y="320"/>
                    <a:pt x="1" y="320"/>
                    <a:pt x="2" y="320"/>
                  </a:cubicBezTo>
                  <a:cubicBezTo>
                    <a:pt x="72" y="320"/>
                    <a:pt x="141" y="322"/>
                    <a:pt x="208" y="327"/>
                  </a:cubicBezTo>
                  <a:cubicBezTo>
                    <a:pt x="159" y="188"/>
                    <a:pt x="87" y="74"/>
                    <a:pt x="2" y="0"/>
                  </a:cubicBezTo>
                  <a:cubicBezTo>
                    <a:pt x="1" y="0"/>
                    <a:pt x="1" y="1"/>
                    <a:pt x="0" y="1"/>
                  </a:cubicBezTo>
                  <a:close/>
                </a:path>
              </a:pathLst>
            </a:cu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4" name="Freeform 16"/>
            <p:cNvSpPr>
              <a:spLocks/>
            </p:cNvSpPr>
            <p:nvPr/>
          </p:nvSpPr>
          <p:spPr bwMode="auto">
            <a:xfrm>
              <a:off x="3697" y="2107"/>
              <a:ext cx="284" cy="1526"/>
            </a:xfrm>
            <a:custGeom>
              <a:avLst/>
              <a:gdLst>
                <a:gd name="T0" fmla="*/ 60 w 120"/>
                <a:gd name="T1" fmla="*/ 0 h 645"/>
                <a:gd name="T2" fmla="*/ 0 w 120"/>
                <a:gd name="T3" fmla="*/ 322 h 645"/>
                <a:gd name="T4" fmla="*/ 60 w 120"/>
                <a:gd name="T5" fmla="*/ 645 h 645"/>
                <a:gd name="T6" fmla="*/ 120 w 120"/>
                <a:gd name="T7" fmla="*/ 322 h 645"/>
                <a:gd name="T8" fmla="*/ 60 w 120"/>
                <a:gd name="T9" fmla="*/ 0 h 645"/>
              </a:gdLst>
              <a:ahLst/>
              <a:cxnLst>
                <a:cxn ang="0">
                  <a:pos x="T0" y="T1"/>
                </a:cxn>
                <a:cxn ang="0">
                  <a:pos x="T2" y="T3"/>
                </a:cxn>
                <a:cxn ang="0">
                  <a:pos x="T4" y="T5"/>
                </a:cxn>
                <a:cxn ang="0">
                  <a:pos x="T6" y="T7"/>
                </a:cxn>
                <a:cxn ang="0">
                  <a:pos x="T8" y="T9"/>
                </a:cxn>
              </a:cxnLst>
              <a:rect l="0" t="0" r="r" b="b"/>
              <a:pathLst>
                <a:path w="120" h="645">
                  <a:moveTo>
                    <a:pt x="60" y="0"/>
                  </a:moveTo>
                  <a:cubicBezTo>
                    <a:pt x="24" y="60"/>
                    <a:pt x="0" y="182"/>
                    <a:pt x="0" y="322"/>
                  </a:cubicBezTo>
                  <a:cubicBezTo>
                    <a:pt x="0" y="463"/>
                    <a:pt x="24" y="585"/>
                    <a:pt x="60" y="645"/>
                  </a:cubicBezTo>
                  <a:cubicBezTo>
                    <a:pt x="96" y="585"/>
                    <a:pt x="120" y="463"/>
                    <a:pt x="120" y="322"/>
                  </a:cubicBezTo>
                  <a:cubicBezTo>
                    <a:pt x="120" y="182"/>
                    <a:pt x="96" y="60"/>
                    <a:pt x="60" y="0"/>
                  </a:cubicBezTo>
                  <a:close/>
                </a:path>
              </a:pathLst>
            </a:cu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5" name="Freeform 17"/>
            <p:cNvSpPr>
              <a:spLocks/>
            </p:cNvSpPr>
            <p:nvPr/>
          </p:nvSpPr>
          <p:spPr bwMode="auto">
            <a:xfrm>
              <a:off x="3834" y="2107"/>
              <a:ext cx="147" cy="1526"/>
            </a:xfrm>
            <a:custGeom>
              <a:avLst/>
              <a:gdLst>
                <a:gd name="T0" fmla="*/ 0 w 62"/>
                <a:gd name="T1" fmla="*/ 3 h 645"/>
                <a:gd name="T2" fmla="*/ 0 w 62"/>
                <a:gd name="T3" fmla="*/ 642 h 645"/>
                <a:gd name="T4" fmla="*/ 2 w 62"/>
                <a:gd name="T5" fmla="*/ 645 h 645"/>
                <a:gd name="T6" fmla="*/ 62 w 62"/>
                <a:gd name="T7" fmla="*/ 322 h 645"/>
                <a:gd name="T8" fmla="*/ 2 w 62"/>
                <a:gd name="T9" fmla="*/ 0 h 645"/>
                <a:gd name="T10" fmla="*/ 0 w 62"/>
                <a:gd name="T11" fmla="*/ 3 h 645"/>
              </a:gdLst>
              <a:ahLst/>
              <a:cxnLst>
                <a:cxn ang="0">
                  <a:pos x="T0" y="T1"/>
                </a:cxn>
                <a:cxn ang="0">
                  <a:pos x="T2" y="T3"/>
                </a:cxn>
                <a:cxn ang="0">
                  <a:pos x="T4" y="T5"/>
                </a:cxn>
                <a:cxn ang="0">
                  <a:pos x="T6" y="T7"/>
                </a:cxn>
                <a:cxn ang="0">
                  <a:pos x="T8" y="T9"/>
                </a:cxn>
                <a:cxn ang="0">
                  <a:pos x="T10" y="T11"/>
                </a:cxn>
              </a:cxnLst>
              <a:rect l="0" t="0" r="r" b="b"/>
              <a:pathLst>
                <a:path w="62" h="645">
                  <a:moveTo>
                    <a:pt x="0" y="3"/>
                  </a:moveTo>
                  <a:cubicBezTo>
                    <a:pt x="0" y="642"/>
                    <a:pt x="0" y="642"/>
                    <a:pt x="0" y="642"/>
                  </a:cubicBezTo>
                  <a:cubicBezTo>
                    <a:pt x="1" y="643"/>
                    <a:pt x="1" y="644"/>
                    <a:pt x="2" y="645"/>
                  </a:cubicBezTo>
                  <a:cubicBezTo>
                    <a:pt x="38" y="585"/>
                    <a:pt x="62" y="463"/>
                    <a:pt x="62" y="322"/>
                  </a:cubicBezTo>
                  <a:cubicBezTo>
                    <a:pt x="62" y="182"/>
                    <a:pt x="38" y="60"/>
                    <a:pt x="2" y="0"/>
                  </a:cubicBezTo>
                  <a:cubicBezTo>
                    <a:pt x="1" y="1"/>
                    <a:pt x="1" y="2"/>
                    <a:pt x="0" y="3"/>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6" name="Oval 18"/>
            <p:cNvSpPr>
              <a:spLocks noChangeArrowheads="1"/>
            </p:cNvSpPr>
            <p:nvPr/>
          </p:nvSpPr>
          <p:spPr bwMode="auto">
            <a:xfrm>
              <a:off x="3467" y="1082"/>
              <a:ext cx="744" cy="741"/>
            </a:xfrm>
            <a:prstGeom prst="ellipse">
              <a:avLst/>
            </a:prstGeom>
            <a:solidFill>
              <a:schemeClr val="accent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7" name="Oval 19"/>
            <p:cNvSpPr>
              <a:spLocks noChangeArrowheads="1"/>
            </p:cNvSpPr>
            <p:nvPr/>
          </p:nvSpPr>
          <p:spPr bwMode="auto">
            <a:xfrm>
              <a:off x="3580" y="1196"/>
              <a:ext cx="517" cy="515"/>
            </a:xfrm>
            <a:prstGeom prst="ellipse">
              <a:avLst/>
            </a:pr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8" name="Freeform 20"/>
            <p:cNvSpPr>
              <a:spLocks/>
            </p:cNvSpPr>
            <p:nvPr/>
          </p:nvSpPr>
          <p:spPr bwMode="auto">
            <a:xfrm>
              <a:off x="3834" y="1082"/>
              <a:ext cx="377" cy="741"/>
            </a:xfrm>
            <a:custGeom>
              <a:avLst/>
              <a:gdLst>
                <a:gd name="T0" fmla="*/ 2 w 159"/>
                <a:gd name="T1" fmla="*/ 0 h 313"/>
                <a:gd name="T2" fmla="*/ 0 w 159"/>
                <a:gd name="T3" fmla="*/ 0 h 313"/>
                <a:gd name="T4" fmla="*/ 0 w 159"/>
                <a:gd name="T5" fmla="*/ 48 h 313"/>
                <a:gd name="T6" fmla="*/ 2 w 159"/>
                <a:gd name="T7" fmla="*/ 48 h 313"/>
                <a:gd name="T8" fmla="*/ 111 w 159"/>
                <a:gd name="T9" fmla="*/ 157 h 313"/>
                <a:gd name="T10" fmla="*/ 2 w 159"/>
                <a:gd name="T11" fmla="*/ 266 h 313"/>
                <a:gd name="T12" fmla="*/ 0 w 159"/>
                <a:gd name="T13" fmla="*/ 265 h 313"/>
                <a:gd name="T14" fmla="*/ 0 w 159"/>
                <a:gd name="T15" fmla="*/ 313 h 313"/>
                <a:gd name="T16" fmla="*/ 2 w 159"/>
                <a:gd name="T17" fmla="*/ 313 h 313"/>
                <a:gd name="T18" fmla="*/ 159 w 159"/>
                <a:gd name="T19" fmla="*/ 157 h 313"/>
                <a:gd name="T20" fmla="*/ 2 w 159"/>
                <a:gd name="T2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313">
                  <a:moveTo>
                    <a:pt x="2" y="0"/>
                  </a:moveTo>
                  <a:cubicBezTo>
                    <a:pt x="1" y="0"/>
                    <a:pt x="1" y="0"/>
                    <a:pt x="0" y="0"/>
                  </a:cubicBezTo>
                  <a:cubicBezTo>
                    <a:pt x="0" y="48"/>
                    <a:pt x="0" y="48"/>
                    <a:pt x="0" y="48"/>
                  </a:cubicBezTo>
                  <a:cubicBezTo>
                    <a:pt x="1" y="48"/>
                    <a:pt x="1" y="48"/>
                    <a:pt x="2" y="48"/>
                  </a:cubicBezTo>
                  <a:cubicBezTo>
                    <a:pt x="62" y="48"/>
                    <a:pt x="111" y="96"/>
                    <a:pt x="111" y="157"/>
                  </a:cubicBezTo>
                  <a:cubicBezTo>
                    <a:pt x="111" y="217"/>
                    <a:pt x="62" y="266"/>
                    <a:pt x="2" y="266"/>
                  </a:cubicBezTo>
                  <a:cubicBezTo>
                    <a:pt x="1" y="266"/>
                    <a:pt x="1" y="265"/>
                    <a:pt x="0" y="265"/>
                  </a:cubicBezTo>
                  <a:cubicBezTo>
                    <a:pt x="0" y="313"/>
                    <a:pt x="0" y="313"/>
                    <a:pt x="0" y="313"/>
                  </a:cubicBezTo>
                  <a:cubicBezTo>
                    <a:pt x="1" y="313"/>
                    <a:pt x="1" y="313"/>
                    <a:pt x="2" y="313"/>
                  </a:cubicBezTo>
                  <a:cubicBezTo>
                    <a:pt x="88" y="313"/>
                    <a:pt x="159" y="243"/>
                    <a:pt x="159" y="157"/>
                  </a:cubicBezTo>
                  <a:cubicBezTo>
                    <a:pt x="159" y="70"/>
                    <a:pt x="88" y="0"/>
                    <a:pt x="2" y="0"/>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19" name="Freeform 21"/>
            <p:cNvSpPr>
              <a:spLocks/>
            </p:cNvSpPr>
            <p:nvPr/>
          </p:nvSpPr>
          <p:spPr bwMode="auto">
            <a:xfrm>
              <a:off x="3834" y="1196"/>
              <a:ext cx="263" cy="515"/>
            </a:xfrm>
            <a:custGeom>
              <a:avLst/>
              <a:gdLst>
                <a:gd name="T0" fmla="*/ 111 w 111"/>
                <a:gd name="T1" fmla="*/ 109 h 218"/>
                <a:gd name="T2" fmla="*/ 2 w 111"/>
                <a:gd name="T3" fmla="*/ 0 h 218"/>
                <a:gd name="T4" fmla="*/ 0 w 111"/>
                <a:gd name="T5" fmla="*/ 0 h 218"/>
                <a:gd name="T6" fmla="*/ 0 w 111"/>
                <a:gd name="T7" fmla="*/ 217 h 218"/>
                <a:gd name="T8" fmla="*/ 2 w 111"/>
                <a:gd name="T9" fmla="*/ 218 h 218"/>
                <a:gd name="T10" fmla="*/ 111 w 111"/>
                <a:gd name="T11" fmla="*/ 109 h 218"/>
              </a:gdLst>
              <a:ahLst/>
              <a:cxnLst>
                <a:cxn ang="0">
                  <a:pos x="T0" y="T1"/>
                </a:cxn>
                <a:cxn ang="0">
                  <a:pos x="T2" y="T3"/>
                </a:cxn>
                <a:cxn ang="0">
                  <a:pos x="T4" y="T5"/>
                </a:cxn>
                <a:cxn ang="0">
                  <a:pos x="T6" y="T7"/>
                </a:cxn>
                <a:cxn ang="0">
                  <a:pos x="T8" y="T9"/>
                </a:cxn>
                <a:cxn ang="0">
                  <a:pos x="T10" y="T11"/>
                </a:cxn>
              </a:cxnLst>
              <a:rect l="0" t="0" r="r" b="b"/>
              <a:pathLst>
                <a:path w="111" h="218">
                  <a:moveTo>
                    <a:pt x="111" y="109"/>
                  </a:moveTo>
                  <a:cubicBezTo>
                    <a:pt x="111" y="48"/>
                    <a:pt x="62" y="0"/>
                    <a:pt x="2" y="0"/>
                  </a:cubicBezTo>
                  <a:cubicBezTo>
                    <a:pt x="1" y="0"/>
                    <a:pt x="1" y="0"/>
                    <a:pt x="0" y="0"/>
                  </a:cubicBezTo>
                  <a:cubicBezTo>
                    <a:pt x="0" y="217"/>
                    <a:pt x="0" y="217"/>
                    <a:pt x="0" y="217"/>
                  </a:cubicBezTo>
                  <a:cubicBezTo>
                    <a:pt x="1" y="217"/>
                    <a:pt x="1" y="218"/>
                    <a:pt x="2" y="218"/>
                  </a:cubicBezTo>
                  <a:cubicBezTo>
                    <a:pt x="62" y="218"/>
                    <a:pt x="111" y="169"/>
                    <a:pt x="111" y="109"/>
                  </a:cubicBezTo>
                  <a:close/>
                </a:path>
              </a:pathLst>
            </a:custGeom>
            <a:solidFill>
              <a:schemeClr val="bg1">
                <a:lumMod val="8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grpSp>
      <p:sp>
        <p:nvSpPr>
          <p:cNvPr id="20" name="Oval 19"/>
          <p:cNvSpPr/>
          <p:nvPr/>
        </p:nvSpPr>
        <p:spPr>
          <a:xfrm>
            <a:off x="7748907" y="2452113"/>
            <a:ext cx="1097280" cy="1097280"/>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6350">
            <a:solidFill>
              <a:schemeClr val="bg1">
                <a:alpha val="50000"/>
              </a:schemeClr>
            </a:solidFill>
          </a:ln>
          <a:effectLst>
            <a:outerShdw blurRad="393700" sx="128000" sy="128000" algn="ctr" rotWithShape="0">
              <a:prstClr val="black">
                <a:alpha val="32000"/>
              </a:prstClr>
            </a:outerShdw>
          </a:effectLst>
          <a:scene3d>
            <a:camera prst="orthographicFront">
              <a:rot lat="0" lon="0" rev="0"/>
            </a:camera>
            <a:lightRig rig="brightRoom" dir="t">
              <a:rot lat="0" lon="0" rev="6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Light" charset="0"/>
              <a:ea typeface="Calibri Light" charset="0"/>
              <a:cs typeface="Calibri Light" charset="0"/>
            </a:endParaRPr>
          </a:p>
        </p:txBody>
      </p:sp>
      <p:sp>
        <p:nvSpPr>
          <p:cNvPr id="21" name="Oval 20"/>
          <p:cNvSpPr/>
          <p:nvPr/>
        </p:nvSpPr>
        <p:spPr>
          <a:xfrm>
            <a:off x="7748907" y="4750747"/>
            <a:ext cx="1097280" cy="109728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w="6350">
            <a:solidFill>
              <a:schemeClr val="bg1">
                <a:alpha val="50000"/>
              </a:schemeClr>
            </a:solidFill>
          </a:ln>
          <a:effectLst>
            <a:outerShdw blurRad="393700" sx="128000" sy="128000" algn="ctr" rotWithShape="0">
              <a:prstClr val="black">
                <a:alpha val="32000"/>
              </a:prstClr>
            </a:outerShdw>
          </a:effectLst>
          <a:scene3d>
            <a:camera prst="orthographicFront">
              <a:rot lat="0" lon="0" rev="0"/>
            </a:camera>
            <a:lightRig rig="brightRoom" dir="t">
              <a:rot lat="0" lon="0" rev="6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Light" charset="0"/>
              <a:ea typeface="Calibri Light" charset="0"/>
              <a:cs typeface="Calibri Light" charset="0"/>
            </a:endParaRPr>
          </a:p>
        </p:txBody>
      </p:sp>
      <p:sp>
        <p:nvSpPr>
          <p:cNvPr id="22" name="Oval 21"/>
          <p:cNvSpPr/>
          <p:nvPr/>
        </p:nvSpPr>
        <p:spPr>
          <a:xfrm>
            <a:off x="3290046" y="2495156"/>
            <a:ext cx="1097280" cy="109728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6350">
            <a:solidFill>
              <a:schemeClr val="bg1">
                <a:alpha val="50000"/>
              </a:schemeClr>
            </a:solidFill>
          </a:ln>
          <a:effectLst>
            <a:outerShdw blurRad="393700" sx="128000" sy="128000" algn="ctr" rotWithShape="0">
              <a:prstClr val="black">
                <a:alpha val="32000"/>
              </a:prstClr>
            </a:outerShdw>
          </a:effectLst>
          <a:scene3d>
            <a:camera prst="orthographicFront">
              <a:rot lat="0" lon="0" rev="0"/>
            </a:camera>
            <a:lightRig rig="brightRoom" dir="t">
              <a:rot lat="0" lon="0" rev="6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Light" charset="0"/>
              <a:ea typeface="Calibri Light" charset="0"/>
              <a:cs typeface="Calibri Light" charset="0"/>
            </a:endParaRPr>
          </a:p>
        </p:txBody>
      </p:sp>
      <p:sp>
        <p:nvSpPr>
          <p:cNvPr id="23" name="Oval 22"/>
          <p:cNvSpPr/>
          <p:nvPr/>
        </p:nvSpPr>
        <p:spPr>
          <a:xfrm>
            <a:off x="3290046" y="4775098"/>
            <a:ext cx="1097280" cy="1097280"/>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6350">
            <a:solidFill>
              <a:schemeClr val="bg1">
                <a:alpha val="50000"/>
              </a:schemeClr>
            </a:solidFill>
          </a:ln>
          <a:effectLst>
            <a:outerShdw blurRad="393700" sx="128000" sy="128000" algn="ctr" rotWithShape="0">
              <a:prstClr val="black">
                <a:alpha val="32000"/>
              </a:prstClr>
            </a:outerShdw>
          </a:effectLst>
          <a:scene3d>
            <a:camera prst="orthographicFront">
              <a:rot lat="0" lon="0" rev="0"/>
            </a:camera>
            <a:lightRig rig="brightRoom" dir="t">
              <a:rot lat="0" lon="0" rev="6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Light" charset="0"/>
              <a:ea typeface="Calibri Light" charset="0"/>
              <a:cs typeface="Calibri Light" charset="0"/>
            </a:endParaRPr>
          </a:p>
        </p:txBody>
      </p:sp>
      <p:sp>
        <p:nvSpPr>
          <p:cNvPr id="25" name="Rectangle 24"/>
          <p:cNvSpPr/>
          <p:nvPr/>
        </p:nvSpPr>
        <p:spPr>
          <a:xfrm>
            <a:off x="551543" y="2539088"/>
            <a:ext cx="2584157" cy="958660"/>
          </a:xfrm>
          <a:prstGeom prst="rect">
            <a:avLst/>
          </a:prstGeom>
        </p:spPr>
        <p:txBody>
          <a:bodyPr wrap="square">
            <a:spAutoFit/>
          </a:bodyPr>
          <a:lstStyle/>
          <a:p>
            <a:pPr lvl="0" algn="r">
              <a:lnSpc>
                <a:spcPct val="150000"/>
              </a:lnSpc>
            </a:pPr>
            <a:r>
              <a:rPr lang="en-GB" sz="2000" dirty="0">
                <a:latin typeface="Arial" panose="020B0604020202020204" pitchFamily="34" charset="0"/>
                <a:cs typeface="Arial" panose="020B0604020202020204" pitchFamily="34" charset="0"/>
              </a:rPr>
              <a:t>Getting better at a task through practice</a:t>
            </a:r>
          </a:p>
        </p:txBody>
      </p:sp>
      <p:sp>
        <p:nvSpPr>
          <p:cNvPr id="26" name="Rectangle 25"/>
          <p:cNvSpPr/>
          <p:nvPr/>
        </p:nvSpPr>
        <p:spPr>
          <a:xfrm>
            <a:off x="176831" y="4847777"/>
            <a:ext cx="2958870" cy="1015663"/>
          </a:xfrm>
          <a:prstGeom prst="rect">
            <a:avLst/>
          </a:prstGeom>
        </p:spPr>
        <p:txBody>
          <a:bodyPr wrap="square">
            <a:spAutoFit/>
          </a:bodyPr>
          <a:lstStyle/>
          <a:p>
            <a:pPr lvl="0" algn="r">
              <a:lnSpc>
                <a:spcPct val="150000"/>
              </a:lnSpc>
            </a:pPr>
            <a:r>
              <a:rPr lang="en-GB" sz="2000" dirty="0">
                <a:latin typeface="Arial" panose="020B0604020202020204" pitchFamily="34" charset="0"/>
                <a:cs typeface="Arial" panose="020B0604020202020204" pitchFamily="34" charset="0"/>
              </a:rPr>
              <a:t>Generalisation, similarity and new inputs</a:t>
            </a:r>
          </a:p>
        </p:txBody>
      </p:sp>
      <p:sp>
        <p:nvSpPr>
          <p:cNvPr id="27" name="Rectangle 26"/>
          <p:cNvSpPr/>
          <p:nvPr/>
        </p:nvSpPr>
        <p:spPr>
          <a:xfrm>
            <a:off x="9056914" y="2495156"/>
            <a:ext cx="3125732" cy="1015663"/>
          </a:xfrm>
          <a:prstGeom prst="rect">
            <a:avLst/>
          </a:prstGeom>
        </p:spPr>
        <p:txBody>
          <a:bodyPr wrap="square">
            <a:spAutoFit/>
          </a:bodyPr>
          <a:lstStyle/>
          <a:p>
            <a:pPr lvl="0">
              <a:lnSpc>
                <a:spcPct val="150000"/>
              </a:lnSpc>
            </a:pPr>
            <a:r>
              <a:rPr lang="en-GB" sz="2000" dirty="0">
                <a:latin typeface="Arial" panose="020B0604020202020204" pitchFamily="34" charset="0"/>
                <a:cs typeface="Arial" panose="020B0604020202020204" pitchFamily="34" charset="0"/>
              </a:rPr>
              <a:t>The act of remembering: data / experience</a:t>
            </a:r>
          </a:p>
        </p:txBody>
      </p:sp>
      <p:sp>
        <p:nvSpPr>
          <p:cNvPr id="28" name="Rectangle 27"/>
          <p:cNvSpPr/>
          <p:nvPr/>
        </p:nvSpPr>
        <p:spPr>
          <a:xfrm>
            <a:off x="9056914" y="4803845"/>
            <a:ext cx="2584157" cy="958660"/>
          </a:xfrm>
          <a:prstGeom prst="rect">
            <a:avLst/>
          </a:prstGeom>
        </p:spPr>
        <p:txBody>
          <a:bodyPr wrap="square">
            <a:spAutoFit/>
          </a:bodyPr>
          <a:lstStyle/>
          <a:p>
            <a:pPr lvl="0">
              <a:lnSpc>
                <a:spcPct val="150000"/>
              </a:lnSpc>
            </a:pPr>
            <a:r>
              <a:rPr lang="en-GB" sz="2000" dirty="0">
                <a:latin typeface="Arial" panose="020B0604020202020204" pitchFamily="34" charset="0"/>
                <a:cs typeface="Arial" panose="020B0604020202020204" pitchFamily="34" charset="0"/>
              </a:rPr>
              <a:t>Learning and flexibility: adaptation</a:t>
            </a:r>
          </a:p>
        </p:txBody>
      </p:sp>
      <p:sp>
        <p:nvSpPr>
          <p:cNvPr id="29" name="Freeform 30"/>
          <p:cNvSpPr>
            <a:spLocks/>
          </p:cNvSpPr>
          <p:nvPr/>
        </p:nvSpPr>
        <p:spPr bwMode="auto">
          <a:xfrm>
            <a:off x="3527706" y="2750843"/>
            <a:ext cx="583748" cy="585905"/>
          </a:xfrm>
          <a:custGeom>
            <a:avLst/>
            <a:gdLst>
              <a:gd name="T0" fmla="*/ 4725 w 6238"/>
              <a:gd name="T1" fmla="*/ 21 h 6258"/>
              <a:gd name="T2" fmla="*/ 4925 w 6238"/>
              <a:gd name="T3" fmla="*/ 78 h 6258"/>
              <a:gd name="T4" fmla="*/ 4982 w 6238"/>
              <a:gd name="T5" fmla="*/ 164 h 6258"/>
              <a:gd name="T6" fmla="*/ 4978 w 6238"/>
              <a:gd name="T7" fmla="*/ 267 h 6258"/>
              <a:gd name="T8" fmla="*/ 4193 w 6238"/>
              <a:gd name="T9" fmla="*/ 1075 h 6258"/>
              <a:gd name="T10" fmla="*/ 4094 w 6238"/>
              <a:gd name="T11" fmla="*/ 1231 h 6258"/>
              <a:gd name="T12" fmla="*/ 4069 w 6238"/>
              <a:gd name="T13" fmla="*/ 1408 h 6258"/>
              <a:gd name="T14" fmla="*/ 4119 w 6238"/>
              <a:gd name="T15" fmla="*/ 1582 h 6258"/>
              <a:gd name="T16" fmla="*/ 4540 w 6238"/>
              <a:gd name="T17" fmla="*/ 2028 h 6258"/>
              <a:gd name="T18" fmla="*/ 4696 w 6238"/>
              <a:gd name="T19" fmla="*/ 2127 h 6258"/>
              <a:gd name="T20" fmla="*/ 4873 w 6238"/>
              <a:gd name="T21" fmla="*/ 2152 h 6258"/>
              <a:gd name="T22" fmla="*/ 5045 w 6238"/>
              <a:gd name="T23" fmla="*/ 2102 h 6258"/>
              <a:gd name="T24" fmla="*/ 5901 w 6238"/>
              <a:gd name="T25" fmla="*/ 1273 h 6258"/>
              <a:gd name="T26" fmla="*/ 5996 w 6238"/>
              <a:gd name="T27" fmla="*/ 1226 h 6258"/>
              <a:gd name="T28" fmla="*/ 6097 w 6238"/>
              <a:gd name="T29" fmla="*/ 1243 h 6258"/>
              <a:gd name="T30" fmla="*/ 6171 w 6238"/>
              <a:gd name="T31" fmla="*/ 1317 h 6258"/>
              <a:gd name="T32" fmla="*/ 6230 w 6238"/>
              <a:gd name="T33" fmla="*/ 1630 h 6258"/>
              <a:gd name="T34" fmla="*/ 6215 w 6238"/>
              <a:gd name="T35" fmla="*/ 2058 h 6258"/>
              <a:gd name="T36" fmla="*/ 6093 w 6238"/>
              <a:gd name="T37" fmla="*/ 2458 h 6258"/>
              <a:gd name="T38" fmla="*/ 5876 w 6238"/>
              <a:gd name="T39" fmla="*/ 2824 h 6258"/>
              <a:gd name="T40" fmla="*/ 5582 w 6238"/>
              <a:gd name="T41" fmla="*/ 3135 h 6258"/>
              <a:gd name="T42" fmla="*/ 5230 w 6238"/>
              <a:gd name="T43" fmla="*/ 3377 h 6258"/>
              <a:gd name="T44" fmla="*/ 4839 w 6238"/>
              <a:gd name="T45" fmla="*/ 3527 h 6258"/>
              <a:gd name="T46" fmla="*/ 4437 w 6238"/>
              <a:gd name="T47" fmla="*/ 3575 h 6258"/>
              <a:gd name="T48" fmla="*/ 4065 w 6238"/>
              <a:gd name="T49" fmla="*/ 3531 h 6258"/>
              <a:gd name="T50" fmla="*/ 3722 w 6238"/>
              <a:gd name="T51" fmla="*/ 3417 h 6258"/>
              <a:gd name="T52" fmla="*/ 1340 w 6238"/>
              <a:gd name="T53" fmla="*/ 6153 h 6258"/>
              <a:gd name="T54" fmla="*/ 1161 w 6238"/>
              <a:gd name="T55" fmla="*/ 6239 h 6258"/>
              <a:gd name="T56" fmla="*/ 962 w 6238"/>
              <a:gd name="T57" fmla="*/ 6256 h 6258"/>
              <a:gd name="T58" fmla="*/ 770 w 6238"/>
              <a:gd name="T59" fmla="*/ 6204 h 6258"/>
              <a:gd name="T60" fmla="*/ 608 w 6238"/>
              <a:gd name="T61" fmla="*/ 6090 h 6258"/>
              <a:gd name="T62" fmla="*/ 80 w 6238"/>
              <a:gd name="T63" fmla="*/ 5530 h 6258"/>
              <a:gd name="T64" fmla="*/ 10 w 6238"/>
              <a:gd name="T65" fmla="*/ 5347 h 6258"/>
              <a:gd name="T66" fmla="*/ 6 w 6238"/>
              <a:gd name="T67" fmla="*/ 5149 h 6258"/>
              <a:gd name="T68" fmla="*/ 71 w 6238"/>
              <a:gd name="T69" fmla="*/ 4964 h 6258"/>
              <a:gd name="T70" fmla="*/ 196 w 6238"/>
              <a:gd name="T71" fmla="*/ 4812 h 6258"/>
              <a:gd name="T72" fmla="*/ 2743 w 6238"/>
              <a:gd name="T73" fmla="*/ 2312 h 6258"/>
              <a:gd name="T74" fmla="*/ 2668 w 6238"/>
              <a:gd name="T75" fmla="*/ 1936 h 6258"/>
              <a:gd name="T76" fmla="*/ 2680 w 6238"/>
              <a:gd name="T77" fmla="*/ 1536 h 6258"/>
              <a:gd name="T78" fmla="*/ 2798 w 6238"/>
              <a:gd name="T79" fmla="*/ 1136 h 6258"/>
              <a:gd name="T80" fmla="*/ 3009 w 6238"/>
              <a:gd name="T81" fmla="*/ 770 h 6258"/>
              <a:gd name="T82" fmla="*/ 3297 w 6238"/>
              <a:gd name="T83" fmla="*/ 456 h 6258"/>
              <a:gd name="T84" fmla="*/ 3644 w 6238"/>
              <a:gd name="T85" fmla="*/ 210 h 6258"/>
              <a:gd name="T86" fmla="*/ 4031 w 6238"/>
              <a:gd name="T87" fmla="*/ 54 h 6258"/>
              <a:gd name="T88" fmla="*/ 4447 w 6238"/>
              <a:gd name="T89" fmla="*/ 0 h 6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38" h="6258">
                <a:moveTo>
                  <a:pt x="4447" y="0"/>
                </a:moveTo>
                <a:lnTo>
                  <a:pt x="4586" y="4"/>
                </a:lnTo>
                <a:lnTo>
                  <a:pt x="4725" y="21"/>
                </a:lnTo>
                <a:lnTo>
                  <a:pt x="4858" y="46"/>
                </a:lnTo>
                <a:lnTo>
                  <a:pt x="4894" y="59"/>
                </a:lnTo>
                <a:lnTo>
                  <a:pt x="4925" y="78"/>
                </a:lnTo>
                <a:lnTo>
                  <a:pt x="4950" y="103"/>
                </a:lnTo>
                <a:lnTo>
                  <a:pt x="4969" y="132"/>
                </a:lnTo>
                <a:lnTo>
                  <a:pt x="4982" y="164"/>
                </a:lnTo>
                <a:lnTo>
                  <a:pt x="4988" y="199"/>
                </a:lnTo>
                <a:lnTo>
                  <a:pt x="4988" y="233"/>
                </a:lnTo>
                <a:lnTo>
                  <a:pt x="4978" y="267"/>
                </a:lnTo>
                <a:lnTo>
                  <a:pt x="4963" y="301"/>
                </a:lnTo>
                <a:lnTo>
                  <a:pt x="4938" y="330"/>
                </a:lnTo>
                <a:lnTo>
                  <a:pt x="4193" y="1075"/>
                </a:lnTo>
                <a:lnTo>
                  <a:pt x="4153" y="1123"/>
                </a:lnTo>
                <a:lnTo>
                  <a:pt x="4119" y="1176"/>
                </a:lnTo>
                <a:lnTo>
                  <a:pt x="4094" y="1231"/>
                </a:lnTo>
                <a:lnTo>
                  <a:pt x="4077" y="1290"/>
                </a:lnTo>
                <a:lnTo>
                  <a:pt x="4069" y="1349"/>
                </a:lnTo>
                <a:lnTo>
                  <a:pt x="4069" y="1408"/>
                </a:lnTo>
                <a:lnTo>
                  <a:pt x="4077" y="1468"/>
                </a:lnTo>
                <a:lnTo>
                  <a:pt x="4094" y="1527"/>
                </a:lnTo>
                <a:lnTo>
                  <a:pt x="4119" y="1582"/>
                </a:lnTo>
                <a:lnTo>
                  <a:pt x="4153" y="1633"/>
                </a:lnTo>
                <a:lnTo>
                  <a:pt x="4193" y="1681"/>
                </a:lnTo>
                <a:lnTo>
                  <a:pt x="4540" y="2028"/>
                </a:lnTo>
                <a:lnTo>
                  <a:pt x="4588" y="2070"/>
                </a:lnTo>
                <a:lnTo>
                  <a:pt x="4641" y="2102"/>
                </a:lnTo>
                <a:lnTo>
                  <a:pt x="4696" y="2127"/>
                </a:lnTo>
                <a:lnTo>
                  <a:pt x="4753" y="2144"/>
                </a:lnTo>
                <a:lnTo>
                  <a:pt x="4812" y="2152"/>
                </a:lnTo>
                <a:lnTo>
                  <a:pt x="4873" y="2152"/>
                </a:lnTo>
                <a:lnTo>
                  <a:pt x="4933" y="2144"/>
                </a:lnTo>
                <a:lnTo>
                  <a:pt x="4990" y="2127"/>
                </a:lnTo>
                <a:lnTo>
                  <a:pt x="5045" y="2102"/>
                </a:lnTo>
                <a:lnTo>
                  <a:pt x="5098" y="2070"/>
                </a:lnTo>
                <a:lnTo>
                  <a:pt x="5146" y="2028"/>
                </a:lnTo>
                <a:lnTo>
                  <a:pt x="5901" y="1273"/>
                </a:lnTo>
                <a:lnTo>
                  <a:pt x="5929" y="1250"/>
                </a:lnTo>
                <a:lnTo>
                  <a:pt x="5962" y="1233"/>
                </a:lnTo>
                <a:lnTo>
                  <a:pt x="5996" y="1226"/>
                </a:lnTo>
                <a:lnTo>
                  <a:pt x="6030" y="1226"/>
                </a:lnTo>
                <a:lnTo>
                  <a:pt x="6065" y="1231"/>
                </a:lnTo>
                <a:lnTo>
                  <a:pt x="6097" y="1243"/>
                </a:lnTo>
                <a:lnTo>
                  <a:pt x="6126" y="1262"/>
                </a:lnTo>
                <a:lnTo>
                  <a:pt x="6150" y="1287"/>
                </a:lnTo>
                <a:lnTo>
                  <a:pt x="6171" y="1317"/>
                </a:lnTo>
                <a:lnTo>
                  <a:pt x="6185" y="1353"/>
                </a:lnTo>
                <a:lnTo>
                  <a:pt x="6213" y="1490"/>
                </a:lnTo>
                <a:lnTo>
                  <a:pt x="6230" y="1630"/>
                </a:lnTo>
                <a:lnTo>
                  <a:pt x="6238" y="1774"/>
                </a:lnTo>
                <a:lnTo>
                  <a:pt x="6232" y="1921"/>
                </a:lnTo>
                <a:lnTo>
                  <a:pt x="6215" y="2058"/>
                </a:lnTo>
                <a:lnTo>
                  <a:pt x="6187" y="2195"/>
                </a:lnTo>
                <a:lnTo>
                  <a:pt x="6147" y="2329"/>
                </a:lnTo>
                <a:lnTo>
                  <a:pt x="6093" y="2458"/>
                </a:lnTo>
                <a:lnTo>
                  <a:pt x="6030" y="2584"/>
                </a:lnTo>
                <a:lnTo>
                  <a:pt x="5958" y="2706"/>
                </a:lnTo>
                <a:lnTo>
                  <a:pt x="5876" y="2824"/>
                </a:lnTo>
                <a:lnTo>
                  <a:pt x="5786" y="2935"/>
                </a:lnTo>
                <a:lnTo>
                  <a:pt x="5687" y="3038"/>
                </a:lnTo>
                <a:lnTo>
                  <a:pt x="5582" y="3135"/>
                </a:lnTo>
                <a:lnTo>
                  <a:pt x="5470" y="3224"/>
                </a:lnTo>
                <a:lnTo>
                  <a:pt x="5354" y="3304"/>
                </a:lnTo>
                <a:lnTo>
                  <a:pt x="5230" y="3377"/>
                </a:lnTo>
                <a:lnTo>
                  <a:pt x="5104" y="3438"/>
                </a:lnTo>
                <a:lnTo>
                  <a:pt x="4973" y="3487"/>
                </a:lnTo>
                <a:lnTo>
                  <a:pt x="4839" y="3527"/>
                </a:lnTo>
                <a:lnTo>
                  <a:pt x="4702" y="3556"/>
                </a:lnTo>
                <a:lnTo>
                  <a:pt x="4565" y="3571"/>
                </a:lnTo>
                <a:lnTo>
                  <a:pt x="4437" y="3575"/>
                </a:lnTo>
                <a:lnTo>
                  <a:pt x="4311" y="3569"/>
                </a:lnTo>
                <a:lnTo>
                  <a:pt x="4187" y="3554"/>
                </a:lnTo>
                <a:lnTo>
                  <a:pt x="4065" y="3531"/>
                </a:lnTo>
                <a:lnTo>
                  <a:pt x="3949" y="3501"/>
                </a:lnTo>
                <a:lnTo>
                  <a:pt x="3833" y="3463"/>
                </a:lnTo>
                <a:lnTo>
                  <a:pt x="3722" y="3417"/>
                </a:lnTo>
                <a:lnTo>
                  <a:pt x="1439" y="6063"/>
                </a:lnTo>
                <a:lnTo>
                  <a:pt x="1391" y="6111"/>
                </a:lnTo>
                <a:lnTo>
                  <a:pt x="1340" y="6153"/>
                </a:lnTo>
                <a:lnTo>
                  <a:pt x="1285" y="6189"/>
                </a:lnTo>
                <a:lnTo>
                  <a:pt x="1224" y="6218"/>
                </a:lnTo>
                <a:lnTo>
                  <a:pt x="1161" y="6239"/>
                </a:lnTo>
                <a:lnTo>
                  <a:pt x="1096" y="6252"/>
                </a:lnTo>
                <a:lnTo>
                  <a:pt x="1029" y="6258"/>
                </a:lnTo>
                <a:lnTo>
                  <a:pt x="962" y="6256"/>
                </a:lnTo>
                <a:lnTo>
                  <a:pt x="896" y="6246"/>
                </a:lnTo>
                <a:lnTo>
                  <a:pt x="831" y="6229"/>
                </a:lnTo>
                <a:lnTo>
                  <a:pt x="770" y="6204"/>
                </a:lnTo>
                <a:lnTo>
                  <a:pt x="713" y="6174"/>
                </a:lnTo>
                <a:lnTo>
                  <a:pt x="658" y="6136"/>
                </a:lnTo>
                <a:lnTo>
                  <a:pt x="608" y="6090"/>
                </a:lnTo>
                <a:lnTo>
                  <a:pt x="160" y="5635"/>
                </a:lnTo>
                <a:lnTo>
                  <a:pt x="118" y="5585"/>
                </a:lnTo>
                <a:lnTo>
                  <a:pt x="80" y="5530"/>
                </a:lnTo>
                <a:lnTo>
                  <a:pt x="50" y="5473"/>
                </a:lnTo>
                <a:lnTo>
                  <a:pt x="27" y="5412"/>
                </a:lnTo>
                <a:lnTo>
                  <a:pt x="10" y="5347"/>
                </a:lnTo>
                <a:lnTo>
                  <a:pt x="0" y="5282"/>
                </a:lnTo>
                <a:lnTo>
                  <a:pt x="0" y="5216"/>
                </a:lnTo>
                <a:lnTo>
                  <a:pt x="6" y="5149"/>
                </a:lnTo>
                <a:lnTo>
                  <a:pt x="21" y="5084"/>
                </a:lnTo>
                <a:lnTo>
                  <a:pt x="42" y="5023"/>
                </a:lnTo>
                <a:lnTo>
                  <a:pt x="71" y="4964"/>
                </a:lnTo>
                <a:lnTo>
                  <a:pt x="107" y="4909"/>
                </a:lnTo>
                <a:lnTo>
                  <a:pt x="149" y="4857"/>
                </a:lnTo>
                <a:lnTo>
                  <a:pt x="196" y="4812"/>
                </a:lnTo>
                <a:lnTo>
                  <a:pt x="2832" y="2546"/>
                </a:lnTo>
                <a:lnTo>
                  <a:pt x="2783" y="2432"/>
                </a:lnTo>
                <a:lnTo>
                  <a:pt x="2743" y="2312"/>
                </a:lnTo>
                <a:lnTo>
                  <a:pt x="2708" y="2190"/>
                </a:lnTo>
                <a:lnTo>
                  <a:pt x="2684" y="2066"/>
                </a:lnTo>
                <a:lnTo>
                  <a:pt x="2668" y="1936"/>
                </a:lnTo>
                <a:lnTo>
                  <a:pt x="2663" y="1807"/>
                </a:lnTo>
                <a:lnTo>
                  <a:pt x="2664" y="1673"/>
                </a:lnTo>
                <a:lnTo>
                  <a:pt x="2680" y="1536"/>
                </a:lnTo>
                <a:lnTo>
                  <a:pt x="2708" y="1401"/>
                </a:lnTo>
                <a:lnTo>
                  <a:pt x="2746" y="1267"/>
                </a:lnTo>
                <a:lnTo>
                  <a:pt x="2798" y="1136"/>
                </a:lnTo>
                <a:lnTo>
                  <a:pt x="2859" y="1010"/>
                </a:lnTo>
                <a:lnTo>
                  <a:pt x="2929" y="888"/>
                </a:lnTo>
                <a:lnTo>
                  <a:pt x="3009" y="770"/>
                </a:lnTo>
                <a:lnTo>
                  <a:pt x="3097" y="660"/>
                </a:lnTo>
                <a:lnTo>
                  <a:pt x="3194" y="553"/>
                </a:lnTo>
                <a:lnTo>
                  <a:pt x="3297" y="456"/>
                </a:lnTo>
                <a:lnTo>
                  <a:pt x="3408" y="364"/>
                </a:lnTo>
                <a:lnTo>
                  <a:pt x="3522" y="282"/>
                </a:lnTo>
                <a:lnTo>
                  <a:pt x="3644" y="210"/>
                </a:lnTo>
                <a:lnTo>
                  <a:pt x="3770" y="147"/>
                </a:lnTo>
                <a:lnTo>
                  <a:pt x="3898" y="94"/>
                </a:lnTo>
                <a:lnTo>
                  <a:pt x="4031" y="54"/>
                </a:lnTo>
                <a:lnTo>
                  <a:pt x="4166" y="23"/>
                </a:lnTo>
                <a:lnTo>
                  <a:pt x="4304" y="6"/>
                </a:lnTo>
                <a:lnTo>
                  <a:pt x="4447" y="0"/>
                </a:lnTo>
                <a:close/>
              </a:path>
            </a:pathLst>
          </a:custGeom>
          <a:solidFill>
            <a:schemeClr val="bg1"/>
          </a:solidFill>
          <a:ln w="0">
            <a:noFill/>
            <a:prstDash val="solid"/>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000">
              <a:latin typeface="Calibri Light" charset="0"/>
              <a:ea typeface="Calibri Light" charset="0"/>
              <a:cs typeface="Calibri Light" charset="0"/>
            </a:endParaRPr>
          </a:p>
        </p:txBody>
      </p:sp>
      <p:sp>
        <p:nvSpPr>
          <p:cNvPr id="214" name="TextBox 213"/>
          <p:cNvSpPr txBox="1"/>
          <p:nvPr/>
        </p:nvSpPr>
        <p:spPr>
          <a:xfrm>
            <a:off x="449847" y="-26517"/>
            <a:ext cx="10593762" cy="707886"/>
          </a:xfrm>
          <a:prstGeom prst="rect">
            <a:avLst/>
          </a:prstGeom>
          <a:noFill/>
        </p:spPr>
        <p:txBody>
          <a:bodyPr wrap="square" rtlCol="0">
            <a:spAutoFit/>
          </a:bodyPr>
          <a:lstStyle/>
          <a:p>
            <a:r>
              <a:rPr lang="en-GB" sz="4000" b="1" dirty="0">
                <a:solidFill>
                  <a:schemeClr val="bg1"/>
                </a:solidFill>
                <a:latin typeface="Arial" panose="020B0604020202020204" pitchFamily="34" charset="0"/>
                <a:cs typeface="Arial" panose="020B0604020202020204" pitchFamily="34" charset="0"/>
              </a:rPr>
              <a:t>Objective of a ML Algorithm</a:t>
            </a:r>
            <a:endParaRPr lang="en-US" sz="2000" b="1" dirty="0">
              <a:solidFill>
                <a:schemeClr val="bg1"/>
              </a:solidFill>
              <a:latin typeface="Calibri Light" charset="0"/>
              <a:ea typeface="Calibri Light" charset="0"/>
              <a:cs typeface="Calibri Light" charset="0"/>
            </a:endParaRPr>
          </a:p>
        </p:txBody>
      </p:sp>
      <p:sp>
        <p:nvSpPr>
          <p:cNvPr id="215" name="Freeform 30">
            <a:extLst>
              <a:ext uri="{FF2B5EF4-FFF2-40B4-BE49-F238E27FC236}">
                <a16:creationId xmlns:a16="http://schemas.microsoft.com/office/drawing/2014/main" id="{CDB02593-FF9B-4EDA-9161-42A1417DE77D}"/>
              </a:ext>
            </a:extLst>
          </p:cNvPr>
          <p:cNvSpPr>
            <a:spLocks noEditPoints="1"/>
          </p:cNvSpPr>
          <p:nvPr/>
        </p:nvSpPr>
        <p:spPr bwMode="auto">
          <a:xfrm>
            <a:off x="3585355" y="5118690"/>
            <a:ext cx="457200" cy="457200"/>
          </a:xfrm>
          <a:custGeom>
            <a:avLst/>
            <a:gdLst>
              <a:gd name="T0" fmla="*/ 1202 w 3346"/>
              <a:gd name="T1" fmla="*/ 541 h 3362"/>
              <a:gd name="T2" fmla="*/ 947 w 3346"/>
              <a:gd name="T3" fmla="*/ 647 h 3362"/>
              <a:gd name="T4" fmla="*/ 729 w 3346"/>
              <a:gd name="T5" fmla="*/ 838 h 3362"/>
              <a:gd name="T6" fmla="*/ 581 w 3346"/>
              <a:gd name="T7" fmla="*/ 1075 h 3362"/>
              <a:gd name="T8" fmla="*/ 517 w 3346"/>
              <a:gd name="T9" fmla="*/ 1349 h 3362"/>
              <a:gd name="T10" fmla="*/ 539 w 3346"/>
              <a:gd name="T11" fmla="*/ 1637 h 3362"/>
              <a:gd name="T12" fmla="*/ 645 w 3346"/>
              <a:gd name="T13" fmla="*/ 1893 h 3362"/>
              <a:gd name="T14" fmla="*/ 833 w 3346"/>
              <a:gd name="T15" fmla="*/ 2113 h 3362"/>
              <a:gd name="T16" fmla="*/ 1070 w 3346"/>
              <a:gd name="T17" fmla="*/ 2262 h 3362"/>
              <a:gd name="T18" fmla="*/ 1342 w 3346"/>
              <a:gd name="T19" fmla="*/ 2325 h 3362"/>
              <a:gd name="T20" fmla="*/ 1629 w 3346"/>
              <a:gd name="T21" fmla="*/ 2304 h 3362"/>
              <a:gd name="T22" fmla="*/ 1884 w 3346"/>
              <a:gd name="T23" fmla="*/ 2197 h 3362"/>
              <a:gd name="T24" fmla="*/ 2102 w 3346"/>
              <a:gd name="T25" fmla="*/ 2007 h 3362"/>
              <a:gd name="T26" fmla="*/ 2250 w 3346"/>
              <a:gd name="T27" fmla="*/ 1770 h 3362"/>
              <a:gd name="T28" fmla="*/ 2313 w 3346"/>
              <a:gd name="T29" fmla="*/ 1496 h 3362"/>
              <a:gd name="T30" fmla="*/ 2293 w 3346"/>
              <a:gd name="T31" fmla="*/ 1208 h 3362"/>
              <a:gd name="T32" fmla="*/ 2187 w 3346"/>
              <a:gd name="T33" fmla="*/ 952 h 3362"/>
              <a:gd name="T34" fmla="*/ 1998 w 3346"/>
              <a:gd name="T35" fmla="*/ 732 h 3362"/>
              <a:gd name="T36" fmla="*/ 1760 w 3346"/>
              <a:gd name="T37" fmla="*/ 583 h 3362"/>
              <a:gd name="T38" fmla="*/ 1489 w 3346"/>
              <a:gd name="T39" fmla="*/ 520 h 3362"/>
              <a:gd name="T40" fmla="*/ 1604 w 3346"/>
              <a:gd name="T41" fmla="*/ 12 h 3362"/>
              <a:gd name="T42" fmla="*/ 1965 w 3346"/>
              <a:gd name="T43" fmla="*/ 112 h 3362"/>
              <a:gd name="T44" fmla="*/ 2241 w 3346"/>
              <a:gd name="T45" fmla="*/ 266 h 3362"/>
              <a:gd name="T46" fmla="*/ 2471 w 3346"/>
              <a:gd name="T47" fmla="*/ 471 h 3362"/>
              <a:gd name="T48" fmla="*/ 2648 w 3346"/>
              <a:gd name="T49" fmla="*/ 725 h 3362"/>
              <a:gd name="T50" fmla="*/ 2781 w 3346"/>
              <a:gd name="T51" fmla="*/ 1048 h 3362"/>
              <a:gd name="T52" fmla="*/ 2830 w 3346"/>
              <a:gd name="T53" fmla="*/ 1422 h 3362"/>
              <a:gd name="T54" fmla="*/ 2781 w 3346"/>
              <a:gd name="T55" fmla="*/ 1801 h 3362"/>
              <a:gd name="T56" fmla="*/ 2634 w 3346"/>
              <a:gd name="T57" fmla="*/ 2147 h 3362"/>
              <a:gd name="T58" fmla="*/ 3313 w 3346"/>
              <a:gd name="T59" fmla="*/ 2975 h 3362"/>
              <a:gd name="T60" fmla="*/ 3346 w 3346"/>
              <a:gd name="T61" fmla="*/ 3104 h 3362"/>
              <a:gd name="T62" fmla="*/ 3312 w 3346"/>
              <a:gd name="T63" fmla="*/ 3231 h 3362"/>
              <a:gd name="T64" fmla="*/ 3215 w 3346"/>
              <a:gd name="T65" fmla="*/ 3328 h 3362"/>
              <a:gd name="T66" fmla="*/ 3087 w 3346"/>
              <a:gd name="T67" fmla="*/ 3362 h 3362"/>
              <a:gd name="T68" fmla="*/ 2959 w 3346"/>
              <a:gd name="T69" fmla="*/ 3328 h 3362"/>
              <a:gd name="T70" fmla="*/ 2136 w 3346"/>
              <a:gd name="T71" fmla="*/ 2647 h 3362"/>
              <a:gd name="T72" fmla="*/ 1792 w 3346"/>
              <a:gd name="T73" fmla="*/ 2796 h 3362"/>
              <a:gd name="T74" fmla="*/ 1416 w 3346"/>
              <a:gd name="T75" fmla="*/ 2845 h 3362"/>
              <a:gd name="T76" fmla="*/ 1044 w 3346"/>
              <a:gd name="T77" fmla="*/ 2795 h 3362"/>
              <a:gd name="T78" fmla="*/ 722 w 3346"/>
              <a:gd name="T79" fmla="*/ 2662 h 3362"/>
              <a:gd name="T80" fmla="*/ 469 w 3346"/>
              <a:gd name="T81" fmla="*/ 2483 h 3362"/>
              <a:gd name="T82" fmla="*/ 264 w 3346"/>
              <a:gd name="T83" fmla="*/ 2252 h 3362"/>
              <a:gd name="T84" fmla="*/ 112 w 3346"/>
              <a:gd name="T85" fmla="*/ 1975 h 3362"/>
              <a:gd name="T86" fmla="*/ 12 w 3346"/>
              <a:gd name="T87" fmla="*/ 1613 h 3362"/>
              <a:gd name="T88" fmla="*/ 12 w 3346"/>
              <a:gd name="T89" fmla="*/ 1232 h 3362"/>
              <a:gd name="T90" fmla="*/ 112 w 3346"/>
              <a:gd name="T91" fmla="*/ 870 h 3362"/>
              <a:gd name="T92" fmla="*/ 264 w 3346"/>
              <a:gd name="T93" fmla="*/ 592 h 3362"/>
              <a:gd name="T94" fmla="*/ 469 w 3346"/>
              <a:gd name="T95" fmla="*/ 362 h 3362"/>
              <a:gd name="T96" fmla="*/ 722 w 3346"/>
              <a:gd name="T97" fmla="*/ 182 h 3362"/>
              <a:gd name="T98" fmla="*/ 1044 w 3346"/>
              <a:gd name="T99" fmla="*/ 50 h 3362"/>
              <a:gd name="T100" fmla="*/ 1416 w 3346"/>
              <a:gd name="T101" fmla="*/ 0 h 3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46" h="3362">
                <a:moveTo>
                  <a:pt x="1416" y="517"/>
                </a:moveTo>
                <a:lnTo>
                  <a:pt x="1342" y="520"/>
                </a:lnTo>
                <a:lnTo>
                  <a:pt x="1271" y="528"/>
                </a:lnTo>
                <a:lnTo>
                  <a:pt x="1202" y="541"/>
                </a:lnTo>
                <a:lnTo>
                  <a:pt x="1135" y="560"/>
                </a:lnTo>
                <a:lnTo>
                  <a:pt x="1070" y="583"/>
                </a:lnTo>
                <a:lnTo>
                  <a:pt x="1008" y="612"/>
                </a:lnTo>
                <a:lnTo>
                  <a:pt x="947" y="647"/>
                </a:lnTo>
                <a:lnTo>
                  <a:pt x="889" y="687"/>
                </a:lnTo>
                <a:lnTo>
                  <a:pt x="833" y="732"/>
                </a:lnTo>
                <a:lnTo>
                  <a:pt x="779" y="783"/>
                </a:lnTo>
                <a:lnTo>
                  <a:pt x="729" y="838"/>
                </a:lnTo>
                <a:lnTo>
                  <a:pt x="684" y="893"/>
                </a:lnTo>
                <a:lnTo>
                  <a:pt x="645" y="952"/>
                </a:lnTo>
                <a:lnTo>
                  <a:pt x="610" y="1012"/>
                </a:lnTo>
                <a:lnTo>
                  <a:pt x="581" y="1075"/>
                </a:lnTo>
                <a:lnTo>
                  <a:pt x="557" y="1140"/>
                </a:lnTo>
                <a:lnTo>
                  <a:pt x="539" y="1208"/>
                </a:lnTo>
                <a:lnTo>
                  <a:pt x="525" y="1277"/>
                </a:lnTo>
                <a:lnTo>
                  <a:pt x="517" y="1349"/>
                </a:lnTo>
                <a:lnTo>
                  <a:pt x="515" y="1422"/>
                </a:lnTo>
                <a:lnTo>
                  <a:pt x="517" y="1496"/>
                </a:lnTo>
                <a:lnTo>
                  <a:pt x="525" y="1567"/>
                </a:lnTo>
                <a:lnTo>
                  <a:pt x="539" y="1637"/>
                </a:lnTo>
                <a:lnTo>
                  <a:pt x="557" y="1705"/>
                </a:lnTo>
                <a:lnTo>
                  <a:pt x="581" y="1770"/>
                </a:lnTo>
                <a:lnTo>
                  <a:pt x="610" y="1832"/>
                </a:lnTo>
                <a:lnTo>
                  <a:pt x="645" y="1893"/>
                </a:lnTo>
                <a:lnTo>
                  <a:pt x="684" y="1952"/>
                </a:lnTo>
                <a:lnTo>
                  <a:pt x="729" y="2007"/>
                </a:lnTo>
                <a:lnTo>
                  <a:pt x="779" y="2062"/>
                </a:lnTo>
                <a:lnTo>
                  <a:pt x="833" y="2113"/>
                </a:lnTo>
                <a:lnTo>
                  <a:pt x="889" y="2157"/>
                </a:lnTo>
                <a:lnTo>
                  <a:pt x="947" y="2197"/>
                </a:lnTo>
                <a:lnTo>
                  <a:pt x="1008" y="2232"/>
                </a:lnTo>
                <a:lnTo>
                  <a:pt x="1070" y="2262"/>
                </a:lnTo>
                <a:lnTo>
                  <a:pt x="1135" y="2285"/>
                </a:lnTo>
                <a:lnTo>
                  <a:pt x="1202" y="2304"/>
                </a:lnTo>
                <a:lnTo>
                  <a:pt x="1271" y="2317"/>
                </a:lnTo>
                <a:lnTo>
                  <a:pt x="1342" y="2325"/>
                </a:lnTo>
                <a:lnTo>
                  <a:pt x="1416" y="2328"/>
                </a:lnTo>
                <a:lnTo>
                  <a:pt x="1489" y="2325"/>
                </a:lnTo>
                <a:lnTo>
                  <a:pt x="1560" y="2317"/>
                </a:lnTo>
                <a:lnTo>
                  <a:pt x="1629" y="2304"/>
                </a:lnTo>
                <a:lnTo>
                  <a:pt x="1695" y="2285"/>
                </a:lnTo>
                <a:lnTo>
                  <a:pt x="1760" y="2262"/>
                </a:lnTo>
                <a:lnTo>
                  <a:pt x="1823" y="2232"/>
                </a:lnTo>
                <a:lnTo>
                  <a:pt x="1884" y="2197"/>
                </a:lnTo>
                <a:lnTo>
                  <a:pt x="1941" y="2157"/>
                </a:lnTo>
                <a:lnTo>
                  <a:pt x="1998" y="2113"/>
                </a:lnTo>
                <a:lnTo>
                  <a:pt x="2051" y="2062"/>
                </a:lnTo>
                <a:lnTo>
                  <a:pt x="2102" y="2007"/>
                </a:lnTo>
                <a:lnTo>
                  <a:pt x="2147" y="1952"/>
                </a:lnTo>
                <a:lnTo>
                  <a:pt x="2187" y="1893"/>
                </a:lnTo>
                <a:lnTo>
                  <a:pt x="2221" y="1832"/>
                </a:lnTo>
                <a:lnTo>
                  <a:pt x="2250" y="1770"/>
                </a:lnTo>
                <a:lnTo>
                  <a:pt x="2274" y="1705"/>
                </a:lnTo>
                <a:lnTo>
                  <a:pt x="2293" y="1637"/>
                </a:lnTo>
                <a:lnTo>
                  <a:pt x="2305" y="1567"/>
                </a:lnTo>
                <a:lnTo>
                  <a:pt x="2313" y="1496"/>
                </a:lnTo>
                <a:lnTo>
                  <a:pt x="2316" y="1422"/>
                </a:lnTo>
                <a:lnTo>
                  <a:pt x="2313" y="1349"/>
                </a:lnTo>
                <a:lnTo>
                  <a:pt x="2305" y="1277"/>
                </a:lnTo>
                <a:lnTo>
                  <a:pt x="2293" y="1208"/>
                </a:lnTo>
                <a:lnTo>
                  <a:pt x="2274" y="1140"/>
                </a:lnTo>
                <a:lnTo>
                  <a:pt x="2250" y="1075"/>
                </a:lnTo>
                <a:lnTo>
                  <a:pt x="2221" y="1012"/>
                </a:lnTo>
                <a:lnTo>
                  <a:pt x="2187" y="952"/>
                </a:lnTo>
                <a:lnTo>
                  <a:pt x="2147" y="893"/>
                </a:lnTo>
                <a:lnTo>
                  <a:pt x="2102" y="838"/>
                </a:lnTo>
                <a:lnTo>
                  <a:pt x="2051" y="783"/>
                </a:lnTo>
                <a:lnTo>
                  <a:pt x="1998" y="732"/>
                </a:lnTo>
                <a:lnTo>
                  <a:pt x="1941" y="687"/>
                </a:lnTo>
                <a:lnTo>
                  <a:pt x="1884" y="647"/>
                </a:lnTo>
                <a:lnTo>
                  <a:pt x="1823" y="612"/>
                </a:lnTo>
                <a:lnTo>
                  <a:pt x="1760" y="583"/>
                </a:lnTo>
                <a:lnTo>
                  <a:pt x="1695" y="560"/>
                </a:lnTo>
                <a:lnTo>
                  <a:pt x="1629" y="541"/>
                </a:lnTo>
                <a:lnTo>
                  <a:pt x="1560" y="528"/>
                </a:lnTo>
                <a:lnTo>
                  <a:pt x="1489" y="520"/>
                </a:lnTo>
                <a:lnTo>
                  <a:pt x="1416" y="517"/>
                </a:lnTo>
                <a:close/>
                <a:moveTo>
                  <a:pt x="1416" y="0"/>
                </a:moveTo>
                <a:lnTo>
                  <a:pt x="1510" y="3"/>
                </a:lnTo>
                <a:lnTo>
                  <a:pt x="1604" y="12"/>
                </a:lnTo>
                <a:lnTo>
                  <a:pt x="1696" y="27"/>
                </a:lnTo>
                <a:lnTo>
                  <a:pt x="1788" y="50"/>
                </a:lnTo>
                <a:lnTo>
                  <a:pt x="1877" y="78"/>
                </a:lnTo>
                <a:lnTo>
                  <a:pt x="1965" y="112"/>
                </a:lnTo>
                <a:lnTo>
                  <a:pt x="2039" y="145"/>
                </a:lnTo>
                <a:lnTo>
                  <a:pt x="2110" y="182"/>
                </a:lnTo>
                <a:lnTo>
                  <a:pt x="2177" y="223"/>
                </a:lnTo>
                <a:lnTo>
                  <a:pt x="2241" y="266"/>
                </a:lnTo>
                <a:lnTo>
                  <a:pt x="2303" y="313"/>
                </a:lnTo>
                <a:lnTo>
                  <a:pt x="2362" y="362"/>
                </a:lnTo>
                <a:lnTo>
                  <a:pt x="2417" y="415"/>
                </a:lnTo>
                <a:lnTo>
                  <a:pt x="2471" y="471"/>
                </a:lnTo>
                <a:lnTo>
                  <a:pt x="2520" y="530"/>
                </a:lnTo>
                <a:lnTo>
                  <a:pt x="2566" y="592"/>
                </a:lnTo>
                <a:lnTo>
                  <a:pt x="2609" y="657"/>
                </a:lnTo>
                <a:lnTo>
                  <a:pt x="2648" y="725"/>
                </a:lnTo>
                <a:lnTo>
                  <a:pt x="2685" y="796"/>
                </a:lnTo>
                <a:lnTo>
                  <a:pt x="2719" y="870"/>
                </a:lnTo>
                <a:lnTo>
                  <a:pt x="2753" y="958"/>
                </a:lnTo>
                <a:lnTo>
                  <a:pt x="2781" y="1048"/>
                </a:lnTo>
                <a:lnTo>
                  <a:pt x="2803" y="1139"/>
                </a:lnTo>
                <a:lnTo>
                  <a:pt x="2818" y="1232"/>
                </a:lnTo>
                <a:lnTo>
                  <a:pt x="2827" y="1326"/>
                </a:lnTo>
                <a:lnTo>
                  <a:pt x="2830" y="1422"/>
                </a:lnTo>
                <a:lnTo>
                  <a:pt x="2827" y="1521"/>
                </a:lnTo>
                <a:lnTo>
                  <a:pt x="2818" y="1616"/>
                </a:lnTo>
                <a:lnTo>
                  <a:pt x="2803" y="1710"/>
                </a:lnTo>
                <a:lnTo>
                  <a:pt x="2781" y="1801"/>
                </a:lnTo>
                <a:lnTo>
                  <a:pt x="2753" y="1891"/>
                </a:lnTo>
                <a:lnTo>
                  <a:pt x="2719" y="1978"/>
                </a:lnTo>
                <a:lnTo>
                  <a:pt x="2680" y="2064"/>
                </a:lnTo>
                <a:lnTo>
                  <a:pt x="2634" y="2147"/>
                </a:lnTo>
                <a:lnTo>
                  <a:pt x="2582" y="2228"/>
                </a:lnTo>
                <a:lnTo>
                  <a:pt x="3270" y="2922"/>
                </a:lnTo>
                <a:lnTo>
                  <a:pt x="3294" y="2948"/>
                </a:lnTo>
                <a:lnTo>
                  <a:pt x="3313" y="2975"/>
                </a:lnTo>
                <a:lnTo>
                  <a:pt x="3327" y="3004"/>
                </a:lnTo>
                <a:lnTo>
                  <a:pt x="3337" y="3035"/>
                </a:lnTo>
                <a:lnTo>
                  <a:pt x="3343" y="3069"/>
                </a:lnTo>
                <a:lnTo>
                  <a:pt x="3346" y="3104"/>
                </a:lnTo>
                <a:lnTo>
                  <a:pt x="3343" y="3138"/>
                </a:lnTo>
                <a:lnTo>
                  <a:pt x="3336" y="3170"/>
                </a:lnTo>
                <a:lnTo>
                  <a:pt x="3326" y="3202"/>
                </a:lnTo>
                <a:lnTo>
                  <a:pt x="3312" y="3231"/>
                </a:lnTo>
                <a:lnTo>
                  <a:pt x="3292" y="3259"/>
                </a:lnTo>
                <a:lnTo>
                  <a:pt x="3268" y="3286"/>
                </a:lnTo>
                <a:lnTo>
                  <a:pt x="3243" y="3308"/>
                </a:lnTo>
                <a:lnTo>
                  <a:pt x="3215" y="3328"/>
                </a:lnTo>
                <a:lnTo>
                  <a:pt x="3185" y="3342"/>
                </a:lnTo>
                <a:lnTo>
                  <a:pt x="3154" y="3354"/>
                </a:lnTo>
                <a:lnTo>
                  <a:pt x="3122" y="3360"/>
                </a:lnTo>
                <a:lnTo>
                  <a:pt x="3087" y="3362"/>
                </a:lnTo>
                <a:lnTo>
                  <a:pt x="3053" y="3360"/>
                </a:lnTo>
                <a:lnTo>
                  <a:pt x="3020" y="3354"/>
                </a:lnTo>
                <a:lnTo>
                  <a:pt x="2989" y="3342"/>
                </a:lnTo>
                <a:lnTo>
                  <a:pt x="2959" y="3328"/>
                </a:lnTo>
                <a:lnTo>
                  <a:pt x="2932" y="3308"/>
                </a:lnTo>
                <a:lnTo>
                  <a:pt x="2908" y="3286"/>
                </a:lnTo>
                <a:lnTo>
                  <a:pt x="2218" y="2594"/>
                </a:lnTo>
                <a:lnTo>
                  <a:pt x="2136" y="2647"/>
                </a:lnTo>
                <a:lnTo>
                  <a:pt x="2053" y="2693"/>
                </a:lnTo>
                <a:lnTo>
                  <a:pt x="1969" y="2734"/>
                </a:lnTo>
                <a:lnTo>
                  <a:pt x="1881" y="2768"/>
                </a:lnTo>
                <a:lnTo>
                  <a:pt x="1792" y="2796"/>
                </a:lnTo>
                <a:lnTo>
                  <a:pt x="1701" y="2817"/>
                </a:lnTo>
                <a:lnTo>
                  <a:pt x="1608" y="2833"/>
                </a:lnTo>
                <a:lnTo>
                  <a:pt x="1512" y="2842"/>
                </a:lnTo>
                <a:lnTo>
                  <a:pt x="1416" y="2845"/>
                </a:lnTo>
                <a:lnTo>
                  <a:pt x="1320" y="2841"/>
                </a:lnTo>
                <a:lnTo>
                  <a:pt x="1227" y="2832"/>
                </a:lnTo>
                <a:lnTo>
                  <a:pt x="1134" y="2816"/>
                </a:lnTo>
                <a:lnTo>
                  <a:pt x="1044" y="2795"/>
                </a:lnTo>
                <a:lnTo>
                  <a:pt x="954" y="2767"/>
                </a:lnTo>
                <a:lnTo>
                  <a:pt x="866" y="2733"/>
                </a:lnTo>
                <a:lnTo>
                  <a:pt x="792" y="2699"/>
                </a:lnTo>
                <a:lnTo>
                  <a:pt x="722" y="2662"/>
                </a:lnTo>
                <a:lnTo>
                  <a:pt x="654" y="2622"/>
                </a:lnTo>
                <a:lnTo>
                  <a:pt x="589" y="2579"/>
                </a:lnTo>
                <a:lnTo>
                  <a:pt x="527" y="2532"/>
                </a:lnTo>
                <a:lnTo>
                  <a:pt x="469" y="2483"/>
                </a:lnTo>
                <a:lnTo>
                  <a:pt x="413" y="2430"/>
                </a:lnTo>
                <a:lnTo>
                  <a:pt x="361" y="2373"/>
                </a:lnTo>
                <a:lnTo>
                  <a:pt x="310" y="2314"/>
                </a:lnTo>
                <a:lnTo>
                  <a:pt x="264" y="2252"/>
                </a:lnTo>
                <a:lnTo>
                  <a:pt x="222" y="2187"/>
                </a:lnTo>
                <a:lnTo>
                  <a:pt x="182" y="2120"/>
                </a:lnTo>
                <a:lnTo>
                  <a:pt x="145" y="2049"/>
                </a:lnTo>
                <a:lnTo>
                  <a:pt x="112" y="1975"/>
                </a:lnTo>
                <a:lnTo>
                  <a:pt x="77" y="1886"/>
                </a:lnTo>
                <a:lnTo>
                  <a:pt x="49" y="1797"/>
                </a:lnTo>
                <a:lnTo>
                  <a:pt x="28" y="1705"/>
                </a:lnTo>
                <a:lnTo>
                  <a:pt x="12" y="1613"/>
                </a:lnTo>
                <a:lnTo>
                  <a:pt x="3" y="1518"/>
                </a:lnTo>
                <a:lnTo>
                  <a:pt x="0" y="1422"/>
                </a:lnTo>
                <a:lnTo>
                  <a:pt x="3" y="1326"/>
                </a:lnTo>
                <a:lnTo>
                  <a:pt x="12" y="1232"/>
                </a:lnTo>
                <a:lnTo>
                  <a:pt x="28" y="1139"/>
                </a:lnTo>
                <a:lnTo>
                  <a:pt x="49" y="1048"/>
                </a:lnTo>
                <a:lnTo>
                  <a:pt x="77" y="958"/>
                </a:lnTo>
                <a:lnTo>
                  <a:pt x="112" y="870"/>
                </a:lnTo>
                <a:lnTo>
                  <a:pt x="145" y="796"/>
                </a:lnTo>
                <a:lnTo>
                  <a:pt x="182" y="725"/>
                </a:lnTo>
                <a:lnTo>
                  <a:pt x="222" y="657"/>
                </a:lnTo>
                <a:lnTo>
                  <a:pt x="264" y="592"/>
                </a:lnTo>
                <a:lnTo>
                  <a:pt x="310" y="530"/>
                </a:lnTo>
                <a:lnTo>
                  <a:pt x="361" y="471"/>
                </a:lnTo>
                <a:lnTo>
                  <a:pt x="413" y="415"/>
                </a:lnTo>
                <a:lnTo>
                  <a:pt x="469" y="362"/>
                </a:lnTo>
                <a:lnTo>
                  <a:pt x="527" y="313"/>
                </a:lnTo>
                <a:lnTo>
                  <a:pt x="589" y="266"/>
                </a:lnTo>
                <a:lnTo>
                  <a:pt x="654" y="223"/>
                </a:lnTo>
                <a:lnTo>
                  <a:pt x="722" y="182"/>
                </a:lnTo>
                <a:lnTo>
                  <a:pt x="792" y="145"/>
                </a:lnTo>
                <a:lnTo>
                  <a:pt x="866" y="112"/>
                </a:lnTo>
                <a:lnTo>
                  <a:pt x="954" y="78"/>
                </a:lnTo>
                <a:lnTo>
                  <a:pt x="1044" y="50"/>
                </a:lnTo>
                <a:lnTo>
                  <a:pt x="1134" y="27"/>
                </a:lnTo>
                <a:lnTo>
                  <a:pt x="1227" y="12"/>
                </a:lnTo>
                <a:lnTo>
                  <a:pt x="1320" y="3"/>
                </a:lnTo>
                <a:lnTo>
                  <a:pt x="1416" y="0"/>
                </a:lnTo>
                <a:close/>
              </a:path>
            </a:pathLst>
          </a:custGeom>
          <a:solidFill>
            <a:schemeClr val="bg1"/>
          </a:solidFill>
          <a:ln w="0">
            <a:noFill/>
            <a:prstDash val="solid"/>
            <a:round/>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Calibri Light" charset="0"/>
              <a:ea typeface="Calibri Light" charset="0"/>
              <a:cs typeface="Calibri Light" charset="0"/>
            </a:endParaRPr>
          </a:p>
        </p:txBody>
      </p:sp>
      <p:grpSp>
        <p:nvGrpSpPr>
          <p:cNvPr id="216" name="Group 215">
            <a:extLst>
              <a:ext uri="{FF2B5EF4-FFF2-40B4-BE49-F238E27FC236}">
                <a16:creationId xmlns:a16="http://schemas.microsoft.com/office/drawing/2014/main" id="{67FE9F38-3541-4835-97E8-BA821B1F06D3}"/>
              </a:ext>
            </a:extLst>
          </p:cNvPr>
          <p:cNvGrpSpPr>
            <a:grpSpLocks noChangeAspect="1"/>
          </p:cNvGrpSpPr>
          <p:nvPr/>
        </p:nvGrpSpPr>
        <p:grpSpPr bwMode="auto">
          <a:xfrm>
            <a:off x="7957915" y="4979969"/>
            <a:ext cx="649810" cy="638835"/>
            <a:chOff x="3785" y="857"/>
            <a:chExt cx="1155" cy="1165"/>
          </a:xfrm>
          <a:solidFill>
            <a:schemeClr val="bg1"/>
          </a:solidFill>
          <a:effectLst>
            <a:outerShdw blurRad="50800" dist="38100" dir="5400000" algn="t" rotWithShape="0">
              <a:prstClr val="black">
                <a:alpha val="40000"/>
              </a:prstClr>
            </a:outerShdw>
          </a:effectLst>
        </p:grpSpPr>
        <p:sp>
          <p:nvSpPr>
            <p:cNvPr id="217" name="Freeform 6">
              <a:extLst>
                <a:ext uri="{FF2B5EF4-FFF2-40B4-BE49-F238E27FC236}">
                  <a16:creationId xmlns:a16="http://schemas.microsoft.com/office/drawing/2014/main" id="{5BE3B888-EBAF-4124-B920-50144950A171}"/>
                </a:ext>
              </a:extLst>
            </p:cNvPr>
            <p:cNvSpPr>
              <a:spLocks/>
            </p:cNvSpPr>
            <p:nvPr/>
          </p:nvSpPr>
          <p:spPr bwMode="auto">
            <a:xfrm>
              <a:off x="4394" y="857"/>
              <a:ext cx="546" cy="552"/>
            </a:xfrm>
            <a:custGeom>
              <a:avLst/>
              <a:gdLst>
                <a:gd name="T0" fmla="*/ 951 w 1639"/>
                <a:gd name="T1" fmla="*/ 0 h 1656"/>
                <a:gd name="T2" fmla="*/ 951 w 1639"/>
                <a:gd name="T3" fmla="*/ 0 h 1656"/>
                <a:gd name="T4" fmla="*/ 1639 w 1639"/>
                <a:gd name="T5" fmla="*/ 715 h 1656"/>
                <a:gd name="T6" fmla="*/ 699 w 1639"/>
                <a:gd name="T7" fmla="*/ 1656 h 1656"/>
                <a:gd name="T8" fmla="*/ 438 w 1639"/>
                <a:gd name="T9" fmla="*/ 1389 h 1656"/>
                <a:gd name="T10" fmla="*/ 526 w 1639"/>
                <a:gd name="T11" fmla="*/ 1302 h 1656"/>
                <a:gd name="T12" fmla="*/ 665 w 1639"/>
                <a:gd name="T13" fmla="*/ 1446 h 1656"/>
                <a:gd name="T14" fmla="*/ 759 w 1639"/>
                <a:gd name="T15" fmla="*/ 1351 h 1656"/>
                <a:gd name="T16" fmla="*/ 546 w 1639"/>
                <a:gd name="T17" fmla="*/ 1130 h 1656"/>
                <a:gd name="T18" fmla="*/ 633 w 1639"/>
                <a:gd name="T19" fmla="*/ 1041 h 1656"/>
                <a:gd name="T20" fmla="*/ 847 w 1639"/>
                <a:gd name="T21" fmla="*/ 1262 h 1656"/>
                <a:gd name="T22" fmla="*/ 978 w 1639"/>
                <a:gd name="T23" fmla="*/ 1132 h 1656"/>
                <a:gd name="T24" fmla="*/ 839 w 1639"/>
                <a:gd name="T25" fmla="*/ 988 h 1656"/>
                <a:gd name="T26" fmla="*/ 927 w 1639"/>
                <a:gd name="T27" fmla="*/ 900 h 1656"/>
                <a:gd name="T28" fmla="*/ 1066 w 1639"/>
                <a:gd name="T29" fmla="*/ 1044 h 1656"/>
                <a:gd name="T30" fmla="*/ 1161 w 1639"/>
                <a:gd name="T31" fmla="*/ 949 h 1656"/>
                <a:gd name="T32" fmla="*/ 947 w 1639"/>
                <a:gd name="T33" fmla="*/ 728 h 1656"/>
                <a:gd name="T34" fmla="*/ 1036 w 1639"/>
                <a:gd name="T35" fmla="*/ 639 h 1656"/>
                <a:gd name="T36" fmla="*/ 1249 w 1639"/>
                <a:gd name="T37" fmla="*/ 861 h 1656"/>
                <a:gd name="T38" fmla="*/ 1397 w 1639"/>
                <a:gd name="T39" fmla="*/ 713 h 1656"/>
                <a:gd name="T40" fmla="*/ 948 w 1639"/>
                <a:gd name="T41" fmla="*/ 246 h 1656"/>
                <a:gd name="T42" fmla="*/ 120 w 1639"/>
                <a:gd name="T43" fmla="*/ 1074 h 1656"/>
                <a:gd name="T44" fmla="*/ 0 w 1639"/>
                <a:gd name="T45" fmla="*/ 950 h 1656"/>
                <a:gd name="T46" fmla="*/ 951 w 1639"/>
                <a:gd name="T47" fmla="*/ 0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39" h="1656">
                  <a:moveTo>
                    <a:pt x="951" y="0"/>
                  </a:moveTo>
                  <a:lnTo>
                    <a:pt x="951" y="0"/>
                  </a:lnTo>
                  <a:lnTo>
                    <a:pt x="1639" y="715"/>
                  </a:lnTo>
                  <a:lnTo>
                    <a:pt x="699" y="1656"/>
                  </a:lnTo>
                  <a:lnTo>
                    <a:pt x="438" y="1389"/>
                  </a:lnTo>
                  <a:lnTo>
                    <a:pt x="526" y="1302"/>
                  </a:lnTo>
                  <a:lnTo>
                    <a:pt x="665" y="1446"/>
                  </a:lnTo>
                  <a:lnTo>
                    <a:pt x="759" y="1351"/>
                  </a:lnTo>
                  <a:lnTo>
                    <a:pt x="546" y="1130"/>
                  </a:lnTo>
                  <a:lnTo>
                    <a:pt x="633" y="1041"/>
                  </a:lnTo>
                  <a:lnTo>
                    <a:pt x="847" y="1262"/>
                  </a:lnTo>
                  <a:lnTo>
                    <a:pt x="978" y="1132"/>
                  </a:lnTo>
                  <a:lnTo>
                    <a:pt x="839" y="988"/>
                  </a:lnTo>
                  <a:lnTo>
                    <a:pt x="927" y="900"/>
                  </a:lnTo>
                  <a:lnTo>
                    <a:pt x="1066" y="1044"/>
                  </a:lnTo>
                  <a:lnTo>
                    <a:pt x="1161" y="949"/>
                  </a:lnTo>
                  <a:lnTo>
                    <a:pt x="947" y="728"/>
                  </a:lnTo>
                  <a:lnTo>
                    <a:pt x="1036" y="639"/>
                  </a:lnTo>
                  <a:lnTo>
                    <a:pt x="1249" y="861"/>
                  </a:lnTo>
                  <a:lnTo>
                    <a:pt x="1397" y="713"/>
                  </a:lnTo>
                  <a:lnTo>
                    <a:pt x="948" y="246"/>
                  </a:lnTo>
                  <a:lnTo>
                    <a:pt x="120" y="1074"/>
                  </a:lnTo>
                  <a:lnTo>
                    <a:pt x="0" y="950"/>
                  </a:lnTo>
                  <a:lnTo>
                    <a:pt x="9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Calibri Light" charset="0"/>
                <a:ea typeface="Calibri Light" charset="0"/>
                <a:cs typeface="Calibri Light" charset="0"/>
              </a:endParaRPr>
            </a:p>
          </p:txBody>
        </p:sp>
        <p:sp>
          <p:nvSpPr>
            <p:cNvPr id="218" name="Freeform 7">
              <a:extLst>
                <a:ext uri="{FF2B5EF4-FFF2-40B4-BE49-F238E27FC236}">
                  <a16:creationId xmlns:a16="http://schemas.microsoft.com/office/drawing/2014/main" id="{6133C5FD-BCDF-40B8-9445-B3DB60F39D04}"/>
                </a:ext>
              </a:extLst>
            </p:cNvPr>
            <p:cNvSpPr>
              <a:spLocks/>
            </p:cNvSpPr>
            <p:nvPr/>
          </p:nvSpPr>
          <p:spPr bwMode="auto">
            <a:xfrm>
              <a:off x="3785" y="1409"/>
              <a:ext cx="604" cy="613"/>
            </a:xfrm>
            <a:custGeom>
              <a:avLst/>
              <a:gdLst>
                <a:gd name="T0" fmla="*/ 1123 w 1813"/>
                <a:gd name="T1" fmla="*/ 0 h 1838"/>
                <a:gd name="T2" fmla="*/ 1244 w 1813"/>
                <a:gd name="T3" fmla="*/ 122 h 1838"/>
                <a:gd name="T4" fmla="*/ 242 w 1813"/>
                <a:gd name="T5" fmla="*/ 1124 h 1838"/>
                <a:gd name="T6" fmla="*/ 692 w 1813"/>
                <a:gd name="T7" fmla="*/ 1592 h 1838"/>
                <a:gd name="T8" fmla="*/ 809 w 1813"/>
                <a:gd name="T9" fmla="*/ 1474 h 1838"/>
                <a:gd name="T10" fmla="*/ 649 w 1813"/>
                <a:gd name="T11" fmla="*/ 1307 h 1838"/>
                <a:gd name="T12" fmla="*/ 735 w 1813"/>
                <a:gd name="T13" fmla="*/ 1218 h 1838"/>
                <a:gd name="T14" fmla="*/ 897 w 1813"/>
                <a:gd name="T15" fmla="*/ 1386 h 1838"/>
                <a:gd name="T16" fmla="*/ 993 w 1813"/>
                <a:gd name="T17" fmla="*/ 1290 h 1838"/>
                <a:gd name="T18" fmla="*/ 757 w 1813"/>
                <a:gd name="T19" fmla="*/ 1046 h 1838"/>
                <a:gd name="T20" fmla="*/ 845 w 1813"/>
                <a:gd name="T21" fmla="*/ 958 h 1838"/>
                <a:gd name="T22" fmla="*/ 1080 w 1813"/>
                <a:gd name="T23" fmla="*/ 1203 h 1838"/>
                <a:gd name="T24" fmla="*/ 1211 w 1813"/>
                <a:gd name="T25" fmla="*/ 1071 h 1838"/>
                <a:gd name="T26" fmla="*/ 1050 w 1813"/>
                <a:gd name="T27" fmla="*/ 904 h 1838"/>
                <a:gd name="T28" fmla="*/ 1138 w 1813"/>
                <a:gd name="T29" fmla="*/ 817 h 1838"/>
                <a:gd name="T30" fmla="*/ 1300 w 1813"/>
                <a:gd name="T31" fmla="*/ 984 h 1838"/>
                <a:gd name="T32" fmla="*/ 1394 w 1813"/>
                <a:gd name="T33" fmla="*/ 888 h 1838"/>
                <a:gd name="T34" fmla="*/ 1158 w 1813"/>
                <a:gd name="T35" fmla="*/ 643 h 1838"/>
                <a:gd name="T36" fmla="*/ 1246 w 1813"/>
                <a:gd name="T37" fmla="*/ 555 h 1838"/>
                <a:gd name="T38" fmla="*/ 1482 w 1813"/>
                <a:gd name="T39" fmla="*/ 801 h 1838"/>
                <a:gd name="T40" fmla="*/ 1602 w 1813"/>
                <a:gd name="T41" fmla="*/ 680 h 1838"/>
                <a:gd name="T42" fmla="*/ 1441 w 1813"/>
                <a:gd name="T43" fmla="*/ 513 h 1838"/>
                <a:gd name="T44" fmla="*/ 1530 w 1813"/>
                <a:gd name="T45" fmla="*/ 424 h 1838"/>
                <a:gd name="T46" fmla="*/ 1813 w 1813"/>
                <a:gd name="T47" fmla="*/ 719 h 1838"/>
                <a:gd name="T48" fmla="*/ 690 w 1813"/>
                <a:gd name="T49" fmla="*/ 1838 h 1838"/>
                <a:gd name="T50" fmla="*/ 0 w 1813"/>
                <a:gd name="T51" fmla="*/ 1122 h 1838"/>
                <a:gd name="T52" fmla="*/ 1123 w 1813"/>
                <a:gd name="T53"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13" h="1838">
                  <a:moveTo>
                    <a:pt x="1123" y="0"/>
                  </a:moveTo>
                  <a:lnTo>
                    <a:pt x="1244" y="122"/>
                  </a:lnTo>
                  <a:lnTo>
                    <a:pt x="242" y="1124"/>
                  </a:lnTo>
                  <a:lnTo>
                    <a:pt x="692" y="1592"/>
                  </a:lnTo>
                  <a:lnTo>
                    <a:pt x="809" y="1474"/>
                  </a:lnTo>
                  <a:lnTo>
                    <a:pt x="649" y="1307"/>
                  </a:lnTo>
                  <a:lnTo>
                    <a:pt x="735" y="1218"/>
                  </a:lnTo>
                  <a:lnTo>
                    <a:pt x="897" y="1386"/>
                  </a:lnTo>
                  <a:lnTo>
                    <a:pt x="993" y="1290"/>
                  </a:lnTo>
                  <a:lnTo>
                    <a:pt x="757" y="1046"/>
                  </a:lnTo>
                  <a:lnTo>
                    <a:pt x="845" y="958"/>
                  </a:lnTo>
                  <a:lnTo>
                    <a:pt x="1080" y="1203"/>
                  </a:lnTo>
                  <a:lnTo>
                    <a:pt x="1211" y="1071"/>
                  </a:lnTo>
                  <a:lnTo>
                    <a:pt x="1050" y="904"/>
                  </a:lnTo>
                  <a:lnTo>
                    <a:pt x="1138" y="817"/>
                  </a:lnTo>
                  <a:lnTo>
                    <a:pt x="1300" y="984"/>
                  </a:lnTo>
                  <a:lnTo>
                    <a:pt x="1394" y="888"/>
                  </a:lnTo>
                  <a:lnTo>
                    <a:pt x="1158" y="643"/>
                  </a:lnTo>
                  <a:lnTo>
                    <a:pt x="1246" y="555"/>
                  </a:lnTo>
                  <a:lnTo>
                    <a:pt x="1482" y="801"/>
                  </a:lnTo>
                  <a:lnTo>
                    <a:pt x="1602" y="680"/>
                  </a:lnTo>
                  <a:lnTo>
                    <a:pt x="1441" y="513"/>
                  </a:lnTo>
                  <a:lnTo>
                    <a:pt x="1530" y="424"/>
                  </a:lnTo>
                  <a:lnTo>
                    <a:pt x="1813" y="719"/>
                  </a:lnTo>
                  <a:lnTo>
                    <a:pt x="690" y="1838"/>
                  </a:lnTo>
                  <a:lnTo>
                    <a:pt x="0" y="1122"/>
                  </a:lnTo>
                  <a:lnTo>
                    <a:pt x="11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Calibri Light" charset="0"/>
                <a:ea typeface="Calibri Light" charset="0"/>
                <a:cs typeface="Calibri Light" charset="0"/>
              </a:endParaRPr>
            </a:p>
          </p:txBody>
        </p:sp>
        <p:sp>
          <p:nvSpPr>
            <p:cNvPr id="219" name="Freeform 8">
              <a:extLst>
                <a:ext uri="{FF2B5EF4-FFF2-40B4-BE49-F238E27FC236}">
                  <a16:creationId xmlns:a16="http://schemas.microsoft.com/office/drawing/2014/main" id="{25EF92B6-F6CF-49C5-8D8F-C3D76097D0E6}"/>
                </a:ext>
              </a:extLst>
            </p:cNvPr>
            <p:cNvSpPr>
              <a:spLocks noEditPoints="1"/>
            </p:cNvSpPr>
            <p:nvPr/>
          </p:nvSpPr>
          <p:spPr bwMode="auto">
            <a:xfrm>
              <a:off x="3916" y="926"/>
              <a:ext cx="925" cy="959"/>
            </a:xfrm>
            <a:custGeom>
              <a:avLst/>
              <a:gdLst>
                <a:gd name="T0" fmla="*/ 2333 w 2775"/>
                <a:gd name="T1" fmla="*/ 1929 h 2878"/>
                <a:gd name="T2" fmla="*/ 2331 w 2775"/>
                <a:gd name="T3" fmla="*/ 2211 h 2878"/>
                <a:gd name="T4" fmla="*/ 2117 w 2775"/>
                <a:gd name="T5" fmla="*/ 2173 h 2878"/>
                <a:gd name="T6" fmla="*/ 2166 w 2775"/>
                <a:gd name="T7" fmla="*/ 2379 h 2878"/>
                <a:gd name="T8" fmla="*/ 1876 w 2775"/>
                <a:gd name="T9" fmla="*/ 2361 h 2878"/>
                <a:gd name="T10" fmla="*/ 1940 w 2775"/>
                <a:gd name="T11" fmla="*/ 2428 h 2878"/>
                <a:gd name="T12" fmla="*/ 2433 w 2775"/>
                <a:gd name="T13" fmla="*/ 2647 h 2878"/>
                <a:gd name="T14" fmla="*/ 2568 w 2775"/>
                <a:gd name="T15" fmla="*/ 2511 h 2878"/>
                <a:gd name="T16" fmla="*/ 2380 w 2775"/>
                <a:gd name="T17" fmla="*/ 1978 h 2878"/>
                <a:gd name="T18" fmla="*/ 2333 w 2775"/>
                <a:gd name="T19" fmla="*/ 1929 h 2878"/>
                <a:gd name="T20" fmla="*/ 544 w 2775"/>
                <a:gd name="T21" fmla="*/ 206 h 2878"/>
                <a:gd name="T22" fmla="*/ 203 w 2775"/>
                <a:gd name="T23" fmla="*/ 554 h 2878"/>
                <a:gd name="T24" fmla="*/ 374 w 2775"/>
                <a:gd name="T25" fmla="*/ 728 h 2878"/>
                <a:gd name="T26" fmla="*/ 715 w 2775"/>
                <a:gd name="T27" fmla="*/ 380 h 2878"/>
                <a:gd name="T28" fmla="*/ 544 w 2775"/>
                <a:gd name="T29" fmla="*/ 206 h 2878"/>
                <a:gd name="T30" fmla="*/ 544 w 2775"/>
                <a:gd name="T31" fmla="*/ 0 h 2878"/>
                <a:gd name="T32" fmla="*/ 1006 w 2775"/>
                <a:gd name="T33" fmla="*/ 471 h 2878"/>
                <a:gd name="T34" fmla="*/ 1005 w 2775"/>
                <a:gd name="T35" fmla="*/ 472 h 2878"/>
                <a:gd name="T36" fmla="*/ 2445 w 2775"/>
                <a:gd name="T37" fmla="*/ 1945 h 2878"/>
                <a:gd name="T38" fmla="*/ 2775 w 2775"/>
                <a:gd name="T39" fmla="*/ 2878 h 2878"/>
                <a:gd name="T40" fmla="*/ 1895 w 2775"/>
                <a:gd name="T41" fmla="*/ 2484 h 2878"/>
                <a:gd name="T42" fmla="*/ 463 w 2775"/>
                <a:gd name="T43" fmla="*/ 1024 h 2878"/>
                <a:gd name="T44" fmla="*/ 463 w 2775"/>
                <a:gd name="T45" fmla="*/ 1026 h 2878"/>
                <a:gd name="T46" fmla="*/ 0 w 2775"/>
                <a:gd name="T47" fmla="*/ 554 h 2878"/>
                <a:gd name="T48" fmla="*/ 544 w 2775"/>
                <a:gd name="T49" fmla="*/ 0 h 2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75" h="2878">
                  <a:moveTo>
                    <a:pt x="2333" y="1929"/>
                  </a:moveTo>
                  <a:lnTo>
                    <a:pt x="2331" y="2211"/>
                  </a:lnTo>
                  <a:lnTo>
                    <a:pt x="2117" y="2173"/>
                  </a:lnTo>
                  <a:lnTo>
                    <a:pt x="2166" y="2379"/>
                  </a:lnTo>
                  <a:lnTo>
                    <a:pt x="1876" y="2361"/>
                  </a:lnTo>
                  <a:lnTo>
                    <a:pt x="1940" y="2428"/>
                  </a:lnTo>
                  <a:lnTo>
                    <a:pt x="2433" y="2647"/>
                  </a:lnTo>
                  <a:lnTo>
                    <a:pt x="2568" y="2511"/>
                  </a:lnTo>
                  <a:lnTo>
                    <a:pt x="2380" y="1978"/>
                  </a:lnTo>
                  <a:lnTo>
                    <a:pt x="2333" y="1929"/>
                  </a:lnTo>
                  <a:close/>
                  <a:moveTo>
                    <a:pt x="544" y="206"/>
                  </a:moveTo>
                  <a:lnTo>
                    <a:pt x="203" y="554"/>
                  </a:lnTo>
                  <a:lnTo>
                    <a:pt x="374" y="728"/>
                  </a:lnTo>
                  <a:lnTo>
                    <a:pt x="715" y="380"/>
                  </a:lnTo>
                  <a:lnTo>
                    <a:pt x="544" y="206"/>
                  </a:lnTo>
                  <a:close/>
                  <a:moveTo>
                    <a:pt x="544" y="0"/>
                  </a:moveTo>
                  <a:lnTo>
                    <a:pt x="1006" y="471"/>
                  </a:lnTo>
                  <a:lnTo>
                    <a:pt x="1005" y="472"/>
                  </a:lnTo>
                  <a:lnTo>
                    <a:pt x="2445" y="1945"/>
                  </a:lnTo>
                  <a:lnTo>
                    <a:pt x="2775" y="2878"/>
                  </a:lnTo>
                  <a:lnTo>
                    <a:pt x="1895" y="2484"/>
                  </a:lnTo>
                  <a:lnTo>
                    <a:pt x="463" y="1024"/>
                  </a:lnTo>
                  <a:lnTo>
                    <a:pt x="463" y="1026"/>
                  </a:lnTo>
                  <a:lnTo>
                    <a:pt x="0" y="554"/>
                  </a:lnTo>
                  <a:lnTo>
                    <a:pt x="5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000">
                <a:latin typeface="Calibri Light" charset="0"/>
                <a:ea typeface="Calibri Light" charset="0"/>
                <a:cs typeface="Calibri Light" charset="0"/>
              </a:endParaRPr>
            </a:p>
          </p:txBody>
        </p:sp>
      </p:grpSp>
      <p:grpSp>
        <p:nvGrpSpPr>
          <p:cNvPr id="220" name="Group 219">
            <a:extLst>
              <a:ext uri="{FF2B5EF4-FFF2-40B4-BE49-F238E27FC236}">
                <a16:creationId xmlns:a16="http://schemas.microsoft.com/office/drawing/2014/main" id="{3D05669F-0A22-4F2A-B790-E3B145D63BCA}"/>
              </a:ext>
            </a:extLst>
          </p:cNvPr>
          <p:cNvGrpSpPr>
            <a:grpSpLocks noChangeAspect="1"/>
          </p:cNvGrpSpPr>
          <p:nvPr/>
        </p:nvGrpSpPr>
        <p:grpSpPr bwMode="auto">
          <a:xfrm>
            <a:off x="8018911" y="2730367"/>
            <a:ext cx="555460" cy="492434"/>
            <a:chOff x="5178" y="900"/>
            <a:chExt cx="1040" cy="922"/>
          </a:xfrm>
          <a:solidFill>
            <a:schemeClr val="bg1"/>
          </a:solidFill>
          <a:effectLst>
            <a:outerShdw blurRad="50800" dist="38100" dir="5400000" algn="t" rotWithShape="0">
              <a:prstClr val="black">
                <a:alpha val="40000"/>
              </a:prstClr>
            </a:outerShdw>
          </a:effectLst>
        </p:grpSpPr>
        <p:sp>
          <p:nvSpPr>
            <p:cNvPr id="221" name="Freeform 23">
              <a:extLst>
                <a:ext uri="{FF2B5EF4-FFF2-40B4-BE49-F238E27FC236}">
                  <a16:creationId xmlns:a16="http://schemas.microsoft.com/office/drawing/2014/main" id="{99DE0B51-8A66-41FF-97EF-8B363AB52481}"/>
                </a:ext>
              </a:extLst>
            </p:cNvPr>
            <p:cNvSpPr>
              <a:spLocks noEditPoints="1"/>
            </p:cNvSpPr>
            <p:nvPr/>
          </p:nvSpPr>
          <p:spPr bwMode="auto">
            <a:xfrm>
              <a:off x="5226" y="900"/>
              <a:ext cx="944" cy="225"/>
            </a:xfrm>
            <a:custGeom>
              <a:avLst/>
              <a:gdLst>
                <a:gd name="T0" fmla="*/ 1927 w 3777"/>
                <a:gd name="T1" fmla="*/ 145 h 899"/>
                <a:gd name="T2" fmla="*/ 1776 w 3777"/>
                <a:gd name="T3" fmla="*/ 159 h 899"/>
                <a:gd name="T4" fmla="*/ 1645 w 3777"/>
                <a:gd name="T5" fmla="*/ 186 h 899"/>
                <a:gd name="T6" fmla="*/ 1536 w 3777"/>
                <a:gd name="T7" fmla="*/ 226 h 899"/>
                <a:gd name="T8" fmla="*/ 1452 w 3777"/>
                <a:gd name="T9" fmla="*/ 275 h 899"/>
                <a:gd name="T10" fmla="*/ 1393 w 3777"/>
                <a:gd name="T11" fmla="*/ 332 h 899"/>
                <a:gd name="T12" fmla="*/ 1363 w 3777"/>
                <a:gd name="T13" fmla="*/ 399 h 899"/>
                <a:gd name="T14" fmla="*/ 1363 w 3777"/>
                <a:gd name="T15" fmla="*/ 469 h 899"/>
                <a:gd name="T16" fmla="*/ 1391 w 3777"/>
                <a:gd name="T17" fmla="*/ 534 h 899"/>
                <a:gd name="T18" fmla="*/ 1445 w 3777"/>
                <a:gd name="T19" fmla="*/ 590 h 899"/>
                <a:gd name="T20" fmla="*/ 1524 w 3777"/>
                <a:gd name="T21" fmla="*/ 639 h 899"/>
                <a:gd name="T22" fmla="*/ 1624 w 3777"/>
                <a:gd name="T23" fmla="*/ 675 h 899"/>
                <a:gd name="T24" fmla="*/ 1745 w 3777"/>
                <a:gd name="T25" fmla="*/ 700 h 899"/>
                <a:gd name="T26" fmla="*/ 1886 w 3777"/>
                <a:gd name="T27" fmla="*/ 714 h 899"/>
                <a:gd name="T28" fmla="*/ 2030 w 3777"/>
                <a:gd name="T29" fmla="*/ 714 h 899"/>
                <a:gd name="T30" fmla="*/ 2148 w 3777"/>
                <a:gd name="T31" fmla="*/ 708 h 899"/>
                <a:gd name="T32" fmla="*/ 2244 w 3777"/>
                <a:gd name="T33" fmla="*/ 696 h 899"/>
                <a:gd name="T34" fmla="*/ 2309 w 3777"/>
                <a:gd name="T35" fmla="*/ 683 h 899"/>
                <a:gd name="T36" fmla="*/ 2238 w 3777"/>
                <a:gd name="T37" fmla="*/ 615 h 899"/>
                <a:gd name="T38" fmla="*/ 2160 w 3777"/>
                <a:gd name="T39" fmla="*/ 627 h 899"/>
                <a:gd name="T40" fmla="*/ 2061 w 3777"/>
                <a:gd name="T41" fmla="*/ 635 h 899"/>
                <a:gd name="T42" fmla="*/ 1944 w 3777"/>
                <a:gd name="T43" fmla="*/ 635 h 899"/>
                <a:gd name="T44" fmla="*/ 1835 w 3777"/>
                <a:gd name="T45" fmla="*/ 622 h 899"/>
                <a:gd name="T46" fmla="*/ 1741 w 3777"/>
                <a:gd name="T47" fmla="*/ 597 h 899"/>
                <a:gd name="T48" fmla="*/ 1667 w 3777"/>
                <a:gd name="T49" fmla="*/ 562 h 899"/>
                <a:gd name="T50" fmla="*/ 1614 w 3777"/>
                <a:gd name="T51" fmla="*/ 516 h 899"/>
                <a:gd name="T52" fmla="*/ 1586 w 3777"/>
                <a:gd name="T53" fmla="*/ 461 h 899"/>
                <a:gd name="T54" fmla="*/ 1584 w 3777"/>
                <a:gd name="T55" fmla="*/ 401 h 899"/>
                <a:gd name="T56" fmla="*/ 1609 w 3777"/>
                <a:gd name="T57" fmla="*/ 349 h 899"/>
                <a:gd name="T58" fmla="*/ 1658 w 3777"/>
                <a:gd name="T59" fmla="*/ 304 h 899"/>
                <a:gd name="T60" fmla="*/ 1730 w 3777"/>
                <a:gd name="T61" fmla="*/ 266 h 899"/>
                <a:gd name="T62" fmla="*/ 1825 w 3777"/>
                <a:gd name="T63" fmla="*/ 239 h 899"/>
                <a:gd name="T64" fmla="*/ 1942 w 3777"/>
                <a:gd name="T65" fmla="*/ 224 h 899"/>
                <a:gd name="T66" fmla="*/ 2066 w 3777"/>
                <a:gd name="T67" fmla="*/ 223 h 899"/>
                <a:gd name="T68" fmla="*/ 2162 w 3777"/>
                <a:gd name="T69" fmla="*/ 231 h 899"/>
                <a:gd name="T70" fmla="*/ 2236 w 3777"/>
                <a:gd name="T71" fmla="*/ 241 h 899"/>
                <a:gd name="T72" fmla="*/ 2314 w 3777"/>
                <a:gd name="T73" fmla="*/ 171 h 899"/>
                <a:gd name="T74" fmla="*/ 2237 w 3777"/>
                <a:gd name="T75" fmla="*/ 158 h 899"/>
                <a:gd name="T76" fmla="*/ 2133 w 3777"/>
                <a:gd name="T77" fmla="*/ 147 h 899"/>
                <a:gd name="T78" fmla="*/ 2009 w 3777"/>
                <a:gd name="T79" fmla="*/ 142 h 899"/>
                <a:gd name="T80" fmla="*/ 3777 w 3777"/>
                <a:gd name="T81" fmla="*/ 420 h 899"/>
                <a:gd name="T82" fmla="*/ 0 w 3777"/>
                <a:gd name="T83" fmla="*/ 42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77" h="899">
                  <a:moveTo>
                    <a:pt x="2009" y="142"/>
                  </a:moveTo>
                  <a:lnTo>
                    <a:pt x="1927" y="145"/>
                  </a:lnTo>
                  <a:lnTo>
                    <a:pt x="1848" y="150"/>
                  </a:lnTo>
                  <a:lnTo>
                    <a:pt x="1776" y="159"/>
                  </a:lnTo>
                  <a:lnTo>
                    <a:pt x="1708" y="171"/>
                  </a:lnTo>
                  <a:lnTo>
                    <a:pt x="1645" y="186"/>
                  </a:lnTo>
                  <a:lnTo>
                    <a:pt x="1587" y="205"/>
                  </a:lnTo>
                  <a:lnTo>
                    <a:pt x="1536" y="226"/>
                  </a:lnTo>
                  <a:lnTo>
                    <a:pt x="1490" y="249"/>
                  </a:lnTo>
                  <a:lnTo>
                    <a:pt x="1452" y="275"/>
                  </a:lnTo>
                  <a:lnTo>
                    <a:pt x="1418" y="302"/>
                  </a:lnTo>
                  <a:lnTo>
                    <a:pt x="1393" y="332"/>
                  </a:lnTo>
                  <a:lnTo>
                    <a:pt x="1375" y="365"/>
                  </a:lnTo>
                  <a:lnTo>
                    <a:pt x="1363" y="399"/>
                  </a:lnTo>
                  <a:lnTo>
                    <a:pt x="1359" y="434"/>
                  </a:lnTo>
                  <a:lnTo>
                    <a:pt x="1363" y="469"/>
                  </a:lnTo>
                  <a:lnTo>
                    <a:pt x="1373" y="503"/>
                  </a:lnTo>
                  <a:lnTo>
                    <a:pt x="1391" y="534"/>
                  </a:lnTo>
                  <a:lnTo>
                    <a:pt x="1415" y="564"/>
                  </a:lnTo>
                  <a:lnTo>
                    <a:pt x="1445" y="590"/>
                  </a:lnTo>
                  <a:lnTo>
                    <a:pt x="1481" y="615"/>
                  </a:lnTo>
                  <a:lnTo>
                    <a:pt x="1524" y="639"/>
                  </a:lnTo>
                  <a:lnTo>
                    <a:pt x="1572" y="658"/>
                  </a:lnTo>
                  <a:lnTo>
                    <a:pt x="1624" y="675"/>
                  </a:lnTo>
                  <a:lnTo>
                    <a:pt x="1682" y="689"/>
                  </a:lnTo>
                  <a:lnTo>
                    <a:pt x="1745" y="700"/>
                  </a:lnTo>
                  <a:lnTo>
                    <a:pt x="1814" y="709"/>
                  </a:lnTo>
                  <a:lnTo>
                    <a:pt x="1886" y="714"/>
                  </a:lnTo>
                  <a:lnTo>
                    <a:pt x="1962" y="715"/>
                  </a:lnTo>
                  <a:lnTo>
                    <a:pt x="2030" y="714"/>
                  </a:lnTo>
                  <a:lnTo>
                    <a:pt x="2092" y="712"/>
                  </a:lnTo>
                  <a:lnTo>
                    <a:pt x="2148" y="708"/>
                  </a:lnTo>
                  <a:lnTo>
                    <a:pt x="2200" y="701"/>
                  </a:lnTo>
                  <a:lnTo>
                    <a:pt x="2244" y="696"/>
                  </a:lnTo>
                  <a:lnTo>
                    <a:pt x="2281" y="689"/>
                  </a:lnTo>
                  <a:lnTo>
                    <a:pt x="2309" y="683"/>
                  </a:lnTo>
                  <a:lnTo>
                    <a:pt x="2272" y="609"/>
                  </a:lnTo>
                  <a:lnTo>
                    <a:pt x="2238" y="615"/>
                  </a:lnTo>
                  <a:lnTo>
                    <a:pt x="2202" y="620"/>
                  </a:lnTo>
                  <a:lnTo>
                    <a:pt x="2160" y="627"/>
                  </a:lnTo>
                  <a:lnTo>
                    <a:pt x="2114" y="631"/>
                  </a:lnTo>
                  <a:lnTo>
                    <a:pt x="2061" y="635"/>
                  </a:lnTo>
                  <a:lnTo>
                    <a:pt x="2002" y="636"/>
                  </a:lnTo>
                  <a:lnTo>
                    <a:pt x="1944" y="635"/>
                  </a:lnTo>
                  <a:lnTo>
                    <a:pt x="1887" y="629"/>
                  </a:lnTo>
                  <a:lnTo>
                    <a:pt x="1835" y="622"/>
                  </a:lnTo>
                  <a:lnTo>
                    <a:pt x="1787" y="611"/>
                  </a:lnTo>
                  <a:lnTo>
                    <a:pt x="1741" y="597"/>
                  </a:lnTo>
                  <a:lnTo>
                    <a:pt x="1702" y="581"/>
                  </a:lnTo>
                  <a:lnTo>
                    <a:pt x="1667" y="562"/>
                  </a:lnTo>
                  <a:lnTo>
                    <a:pt x="1637" y="540"/>
                  </a:lnTo>
                  <a:lnTo>
                    <a:pt x="1614" y="516"/>
                  </a:lnTo>
                  <a:lnTo>
                    <a:pt x="1596" y="490"/>
                  </a:lnTo>
                  <a:lnTo>
                    <a:pt x="1586" y="461"/>
                  </a:lnTo>
                  <a:lnTo>
                    <a:pt x="1582" y="430"/>
                  </a:lnTo>
                  <a:lnTo>
                    <a:pt x="1584" y="401"/>
                  </a:lnTo>
                  <a:lnTo>
                    <a:pt x="1595" y="375"/>
                  </a:lnTo>
                  <a:lnTo>
                    <a:pt x="1609" y="349"/>
                  </a:lnTo>
                  <a:lnTo>
                    <a:pt x="1631" y="326"/>
                  </a:lnTo>
                  <a:lnTo>
                    <a:pt x="1658" y="304"/>
                  </a:lnTo>
                  <a:lnTo>
                    <a:pt x="1691" y="283"/>
                  </a:lnTo>
                  <a:lnTo>
                    <a:pt x="1730" y="266"/>
                  </a:lnTo>
                  <a:lnTo>
                    <a:pt x="1775" y="250"/>
                  </a:lnTo>
                  <a:lnTo>
                    <a:pt x="1825" y="239"/>
                  </a:lnTo>
                  <a:lnTo>
                    <a:pt x="1882" y="229"/>
                  </a:lnTo>
                  <a:lnTo>
                    <a:pt x="1942" y="224"/>
                  </a:lnTo>
                  <a:lnTo>
                    <a:pt x="2009" y="223"/>
                  </a:lnTo>
                  <a:lnTo>
                    <a:pt x="2066" y="223"/>
                  </a:lnTo>
                  <a:lnTo>
                    <a:pt x="2117" y="226"/>
                  </a:lnTo>
                  <a:lnTo>
                    <a:pt x="2162" y="231"/>
                  </a:lnTo>
                  <a:lnTo>
                    <a:pt x="2202" y="236"/>
                  </a:lnTo>
                  <a:lnTo>
                    <a:pt x="2236" y="241"/>
                  </a:lnTo>
                  <a:lnTo>
                    <a:pt x="2264" y="248"/>
                  </a:lnTo>
                  <a:lnTo>
                    <a:pt x="2314" y="171"/>
                  </a:lnTo>
                  <a:lnTo>
                    <a:pt x="2280" y="164"/>
                  </a:lnTo>
                  <a:lnTo>
                    <a:pt x="2237" y="158"/>
                  </a:lnTo>
                  <a:lnTo>
                    <a:pt x="2188" y="151"/>
                  </a:lnTo>
                  <a:lnTo>
                    <a:pt x="2133" y="147"/>
                  </a:lnTo>
                  <a:lnTo>
                    <a:pt x="2072" y="143"/>
                  </a:lnTo>
                  <a:lnTo>
                    <a:pt x="2009" y="142"/>
                  </a:lnTo>
                  <a:close/>
                  <a:moveTo>
                    <a:pt x="1887" y="0"/>
                  </a:moveTo>
                  <a:lnTo>
                    <a:pt x="3777" y="420"/>
                  </a:lnTo>
                  <a:lnTo>
                    <a:pt x="1891" y="899"/>
                  </a:lnTo>
                  <a:lnTo>
                    <a:pt x="0" y="420"/>
                  </a:lnTo>
                  <a:lnTo>
                    <a:pt x="18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2" name="Freeform 24">
              <a:extLst>
                <a:ext uri="{FF2B5EF4-FFF2-40B4-BE49-F238E27FC236}">
                  <a16:creationId xmlns:a16="http://schemas.microsoft.com/office/drawing/2014/main" id="{8C4AB72C-EA54-4C30-8F1B-B12E3156EA03}"/>
                </a:ext>
              </a:extLst>
            </p:cNvPr>
            <p:cNvSpPr>
              <a:spLocks noEditPoints="1"/>
            </p:cNvSpPr>
            <p:nvPr/>
          </p:nvSpPr>
          <p:spPr bwMode="auto">
            <a:xfrm>
              <a:off x="5178" y="1022"/>
              <a:ext cx="506" cy="800"/>
            </a:xfrm>
            <a:custGeom>
              <a:avLst/>
              <a:gdLst>
                <a:gd name="T0" fmla="*/ 739 w 2022"/>
                <a:gd name="T1" fmla="*/ 881 h 3197"/>
                <a:gd name="T2" fmla="*/ 647 w 2022"/>
                <a:gd name="T3" fmla="*/ 904 h 3197"/>
                <a:gd name="T4" fmla="*/ 651 w 2022"/>
                <a:gd name="T5" fmla="*/ 1102 h 3197"/>
                <a:gd name="T6" fmla="*/ 732 w 2022"/>
                <a:gd name="T7" fmla="*/ 1069 h 3197"/>
                <a:gd name="T8" fmla="*/ 826 w 2022"/>
                <a:gd name="T9" fmla="*/ 1060 h 3197"/>
                <a:gd name="T10" fmla="*/ 926 w 2022"/>
                <a:gd name="T11" fmla="*/ 1075 h 3197"/>
                <a:gd name="T12" fmla="*/ 1001 w 2022"/>
                <a:gd name="T13" fmla="*/ 1107 h 3197"/>
                <a:gd name="T14" fmla="*/ 1059 w 2022"/>
                <a:gd name="T15" fmla="*/ 1152 h 3197"/>
                <a:gd name="T16" fmla="*/ 1102 w 2022"/>
                <a:gd name="T17" fmla="*/ 1205 h 3197"/>
                <a:gd name="T18" fmla="*/ 1132 w 2022"/>
                <a:gd name="T19" fmla="*/ 1264 h 3197"/>
                <a:gd name="T20" fmla="*/ 1150 w 2022"/>
                <a:gd name="T21" fmla="*/ 1325 h 3197"/>
                <a:gd name="T22" fmla="*/ 1160 w 2022"/>
                <a:gd name="T23" fmla="*/ 1385 h 3197"/>
                <a:gd name="T24" fmla="*/ 1164 w 2022"/>
                <a:gd name="T25" fmla="*/ 1439 h 3197"/>
                <a:gd name="T26" fmla="*/ 1164 w 2022"/>
                <a:gd name="T27" fmla="*/ 1492 h 3197"/>
                <a:gd name="T28" fmla="*/ 1020 w 2022"/>
                <a:gd name="T29" fmla="*/ 1459 h 3197"/>
                <a:gd name="T30" fmla="*/ 893 w 2022"/>
                <a:gd name="T31" fmla="*/ 1449 h 3197"/>
                <a:gd name="T32" fmla="*/ 785 w 2022"/>
                <a:gd name="T33" fmla="*/ 1459 h 3197"/>
                <a:gd name="T34" fmla="*/ 695 w 2022"/>
                <a:gd name="T35" fmla="*/ 1492 h 3197"/>
                <a:gd name="T36" fmla="*/ 624 w 2022"/>
                <a:gd name="T37" fmla="*/ 1545 h 3197"/>
                <a:gd name="T38" fmla="*/ 573 w 2022"/>
                <a:gd name="T39" fmla="*/ 1619 h 3197"/>
                <a:gd name="T40" fmla="*/ 542 w 2022"/>
                <a:gd name="T41" fmla="*/ 1714 h 3197"/>
                <a:gd name="T42" fmla="*/ 530 w 2022"/>
                <a:gd name="T43" fmla="*/ 1830 h 3197"/>
                <a:gd name="T44" fmla="*/ 538 w 2022"/>
                <a:gd name="T45" fmla="*/ 1924 h 3197"/>
                <a:gd name="T46" fmla="*/ 561 w 2022"/>
                <a:gd name="T47" fmla="*/ 2018 h 3197"/>
                <a:gd name="T48" fmla="*/ 600 w 2022"/>
                <a:gd name="T49" fmla="*/ 2107 h 3197"/>
                <a:gd name="T50" fmla="*/ 654 w 2022"/>
                <a:gd name="T51" fmla="*/ 2187 h 3197"/>
                <a:gd name="T52" fmla="*/ 722 w 2022"/>
                <a:gd name="T53" fmla="*/ 2254 h 3197"/>
                <a:gd name="T54" fmla="*/ 805 w 2022"/>
                <a:gd name="T55" fmla="*/ 2302 h 3197"/>
                <a:gd name="T56" fmla="*/ 896 w 2022"/>
                <a:gd name="T57" fmla="*/ 2328 h 3197"/>
                <a:gd name="T58" fmla="*/ 977 w 2022"/>
                <a:gd name="T59" fmla="*/ 2331 h 3197"/>
                <a:gd name="T60" fmla="*/ 1048 w 2022"/>
                <a:gd name="T61" fmla="*/ 2311 h 3197"/>
                <a:gd name="T62" fmla="*/ 1107 w 2022"/>
                <a:gd name="T63" fmla="*/ 2277 h 3197"/>
                <a:gd name="T64" fmla="*/ 1156 w 2022"/>
                <a:gd name="T65" fmla="*/ 2230 h 3197"/>
                <a:gd name="T66" fmla="*/ 1180 w 2022"/>
                <a:gd name="T67" fmla="*/ 2206 h 3197"/>
                <a:gd name="T68" fmla="*/ 1370 w 2022"/>
                <a:gd name="T69" fmla="*/ 2434 h 3197"/>
                <a:gd name="T70" fmla="*/ 1358 w 2022"/>
                <a:gd name="T71" fmla="*/ 2306 h 3197"/>
                <a:gd name="T72" fmla="*/ 1353 w 2022"/>
                <a:gd name="T73" fmla="*/ 2168 h 3197"/>
                <a:gd name="T74" fmla="*/ 1353 w 2022"/>
                <a:gd name="T75" fmla="*/ 1576 h 3197"/>
                <a:gd name="T76" fmla="*/ 1349 w 2022"/>
                <a:gd name="T77" fmla="*/ 1477 h 3197"/>
                <a:gd name="T78" fmla="*/ 1337 w 2022"/>
                <a:gd name="T79" fmla="*/ 1378 h 3197"/>
                <a:gd name="T80" fmla="*/ 1317 w 2022"/>
                <a:gd name="T81" fmla="*/ 1281 h 3197"/>
                <a:gd name="T82" fmla="*/ 1283 w 2022"/>
                <a:gd name="T83" fmla="*/ 1188 h 3197"/>
                <a:gd name="T84" fmla="*/ 1238 w 2022"/>
                <a:gd name="T85" fmla="*/ 1103 h 3197"/>
                <a:gd name="T86" fmla="*/ 1178 w 2022"/>
                <a:gd name="T87" fmla="*/ 1028 h 3197"/>
                <a:gd name="T88" fmla="*/ 1102 w 2022"/>
                <a:gd name="T89" fmla="*/ 964 h 3197"/>
                <a:gd name="T90" fmla="*/ 1008 w 2022"/>
                <a:gd name="T91" fmla="*/ 916 h 3197"/>
                <a:gd name="T92" fmla="*/ 897 w 2022"/>
                <a:gd name="T93" fmla="*/ 884 h 3197"/>
                <a:gd name="T94" fmla="*/ 789 w 2022"/>
                <a:gd name="T95" fmla="*/ 875 h 3197"/>
                <a:gd name="T96" fmla="*/ 2022 w 2022"/>
                <a:gd name="T97" fmla="*/ 513 h 3197"/>
                <a:gd name="T98" fmla="*/ 0 w 2022"/>
                <a:gd name="T99" fmla="*/ 2684 h 3197"/>
                <a:gd name="T100" fmla="*/ 0 w 2022"/>
                <a:gd name="T101" fmla="*/ 0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22" h="3197">
                  <a:moveTo>
                    <a:pt x="789" y="875"/>
                  </a:moveTo>
                  <a:lnTo>
                    <a:pt x="739" y="881"/>
                  </a:lnTo>
                  <a:lnTo>
                    <a:pt x="691" y="890"/>
                  </a:lnTo>
                  <a:lnTo>
                    <a:pt x="647" y="904"/>
                  </a:lnTo>
                  <a:lnTo>
                    <a:pt x="608" y="924"/>
                  </a:lnTo>
                  <a:lnTo>
                    <a:pt x="651" y="1102"/>
                  </a:lnTo>
                  <a:lnTo>
                    <a:pt x="690" y="1082"/>
                  </a:lnTo>
                  <a:lnTo>
                    <a:pt x="732" y="1069"/>
                  </a:lnTo>
                  <a:lnTo>
                    <a:pt x="779" y="1062"/>
                  </a:lnTo>
                  <a:lnTo>
                    <a:pt x="826" y="1060"/>
                  </a:lnTo>
                  <a:lnTo>
                    <a:pt x="877" y="1064"/>
                  </a:lnTo>
                  <a:lnTo>
                    <a:pt x="926" y="1075"/>
                  </a:lnTo>
                  <a:lnTo>
                    <a:pt x="965" y="1089"/>
                  </a:lnTo>
                  <a:lnTo>
                    <a:pt x="1001" y="1107"/>
                  </a:lnTo>
                  <a:lnTo>
                    <a:pt x="1032" y="1128"/>
                  </a:lnTo>
                  <a:lnTo>
                    <a:pt x="1059" y="1152"/>
                  </a:lnTo>
                  <a:lnTo>
                    <a:pt x="1083" y="1178"/>
                  </a:lnTo>
                  <a:lnTo>
                    <a:pt x="1102" y="1205"/>
                  </a:lnTo>
                  <a:lnTo>
                    <a:pt x="1119" y="1234"/>
                  </a:lnTo>
                  <a:lnTo>
                    <a:pt x="1132" y="1264"/>
                  </a:lnTo>
                  <a:lnTo>
                    <a:pt x="1142" y="1295"/>
                  </a:lnTo>
                  <a:lnTo>
                    <a:pt x="1150" y="1325"/>
                  </a:lnTo>
                  <a:lnTo>
                    <a:pt x="1156" y="1356"/>
                  </a:lnTo>
                  <a:lnTo>
                    <a:pt x="1160" y="1385"/>
                  </a:lnTo>
                  <a:lnTo>
                    <a:pt x="1162" y="1413"/>
                  </a:lnTo>
                  <a:lnTo>
                    <a:pt x="1164" y="1439"/>
                  </a:lnTo>
                  <a:lnTo>
                    <a:pt x="1164" y="1464"/>
                  </a:lnTo>
                  <a:lnTo>
                    <a:pt x="1164" y="1492"/>
                  </a:lnTo>
                  <a:lnTo>
                    <a:pt x="1089" y="1473"/>
                  </a:lnTo>
                  <a:lnTo>
                    <a:pt x="1020" y="1459"/>
                  </a:lnTo>
                  <a:lnTo>
                    <a:pt x="954" y="1451"/>
                  </a:lnTo>
                  <a:lnTo>
                    <a:pt x="893" y="1449"/>
                  </a:lnTo>
                  <a:lnTo>
                    <a:pt x="837" y="1451"/>
                  </a:lnTo>
                  <a:lnTo>
                    <a:pt x="785" y="1459"/>
                  </a:lnTo>
                  <a:lnTo>
                    <a:pt x="738" y="1473"/>
                  </a:lnTo>
                  <a:lnTo>
                    <a:pt x="695" y="1492"/>
                  </a:lnTo>
                  <a:lnTo>
                    <a:pt x="657" y="1516"/>
                  </a:lnTo>
                  <a:lnTo>
                    <a:pt x="624" y="1545"/>
                  </a:lnTo>
                  <a:lnTo>
                    <a:pt x="596" y="1580"/>
                  </a:lnTo>
                  <a:lnTo>
                    <a:pt x="573" y="1619"/>
                  </a:lnTo>
                  <a:lnTo>
                    <a:pt x="555" y="1665"/>
                  </a:lnTo>
                  <a:lnTo>
                    <a:pt x="542" y="1714"/>
                  </a:lnTo>
                  <a:lnTo>
                    <a:pt x="533" y="1770"/>
                  </a:lnTo>
                  <a:lnTo>
                    <a:pt x="530" y="1830"/>
                  </a:lnTo>
                  <a:lnTo>
                    <a:pt x="533" y="1877"/>
                  </a:lnTo>
                  <a:lnTo>
                    <a:pt x="538" y="1924"/>
                  </a:lnTo>
                  <a:lnTo>
                    <a:pt x="548" y="1971"/>
                  </a:lnTo>
                  <a:lnTo>
                    <a:pt x="561" y="2018"/>
                  </a:lnTo>
                  <a:lnTo>
                    <a:pt x="579" y="2064"/>
                  </a:lnTo>
                  <a:lnTo>
                    <a:pt x="600" y="2107"/>
                  </a:lnTo>
                  <a:lnTo>
                    <a:pt x="624" y="2148"/>
                  </a:lnTo>
                  <a:lnTo>
                    <a:pt x="654" y="2187"/>
                  </a:lnTo>
                  <a:lnTo>
                    <a:pt x="686" y="2223"/>
                  </a:lnTo>
                  <a:lnTo>
                    <a:pt x="722" y="2254"/>
                  </a:lnTo>
                  <a:lnTo>
                    <a:pt x="762" y="2280"/>
                  </a:lnTo>
                  <a:lnTo>
                    <a:pt x="805" y="2302"/>
                  </a:lnTo>
                  <a:lnTo>
                    <a:pt x="852" y="2319"/>
                  </a:lnTo>
                  <a:lnTo>
                    <a:pt x="896" y="2328"/>
                  </a:lnTo>
                  <a:lnTo>
                    <a:pt x="938" y="2332"/>
                  </a:lnTo>
                  <a:lnTo>
                    <a:pt x="977" y="2331"/>
                  </a:lnTo>
                  <a:lnTo>
                    <a:pt x="1014" y="2323"/>
                  </a:lnTo>
                  <a:lnTo>
                    <a:pt x="1048" y="2311"/>
                  </a:lnTo>
                  <a:lnTo>
                    <a:pt x="1079" y="2297"/>
                  </a:lnTo>
                  <a:lnTo>
                    <a:pt x="1107" y="2277"/>
                  </a:lnTo>
                  <a:lnTo>
                    <a:pt x="1133" y="2255"/>
                  </a:lnTo>
                  <a:lnTo>
                    <a:pt x="1156" y="2230"/>
                  </a:lnTo>
                  <a:lnTo>
                    <a:pt x="1174" y="2203"/>
                  </a:lnTo>
                  <a:lnTo>
                    <a:pt x="1180" y="2206"/>
                  </a:lnTo>
                  <a:lnTo>
                    <a:pt x="1196" y="2384"/>
                  </a:lnTo>
                  <a:lnTo>
                    <a:pt x="1370" y="2434"/>
                  </a:lnTo>
                  <a:lnTo>
                    <a:pt x="1363" y="2372"/>
                  </a:lnTo>
                  <a:lnTo>
                    <a:pt x="1358" y="2306"/>
                  </a:lnTo>
                  <a:lnTo>
                    <a:pt x="1355" y="2238"/>
                  </a:lnTo>
                  <a:lnTo>
                    <a:pt x="1353" y="2168"/>
                  </a:lnTo>
                  <a:lnTo>
                    <a:pt x="1353" y="2095"/>
                  </a:lnTo>
                  <a:lnTo>
                    <a:pt x="1353" y="1576"/>
                  </a:lnTo>
                  <a:lnTo>
                    <a:pt x="1352" y="1527"/>
                  </a:lnTo>
                  <a:lnTo>
                    <a:pt x="1349" y="1477"/>
                  </a:lnTo>
                  <a:lnTo>
                    <a:pt x="1345" y="1428"/>
                  </a:lnTo>
                  <a:lnTo>
                    <a:pt x="1337" y="1378"/>
                  </a:lnTo>
                  <a:lnTo>
                    <a:pt x="1328" y="1329"/>
                  </a:lnTo>
                  <a:lnTo>
                    <a:pt x="1317" y="1281"/>
                  </a:lnTo>
                  <a:lnTo>
                    <a:pt x="1301" y="1234"/>
                  </a:lnTo>
                  <a:lnTo>
                    <a:pt x="1283" y="1188"/>
                  </a:lnTo>
                  <a:lnTo>
                    <a:pt x="1263" y="1145"/>
                  </a:lnTo>
                  <a:lnTo>
                    <a:pt x="1238" y="1103"/>
                  </a:lnTo>
                  <a:lnTo>
                    <a:pt x="1210" y="1064"/>
                  </a:lnTo>
                  <a:lnTo>
                    <a:pt x="1178" y="1028"/>
                  </a:lnTo>
                  <a:lnTo>
                    <a:pt x="1142" y="994"/>
                  </a:lnTo>
                  <a:lnTo>
                    <a:pt x="1102" y="964"/>
                  </a:lnTo>
                  <a:lnTo>
                    <a:pt x="1057" y="938"/>
                  </a:lnTo>
                  <a:lnTo>
                    <a:pt x="1008" y="916"/>
                  </a:lnTo>
                  <a:lnTo>
                    <a:pt x="954" y="897"/>
                  </a:lnTo>
                  <a:lnTo>
                    <a:pt x="897" y="884"/>
                  </a:lnTo>
                  <a:lnTo>
                    <a:pt x="842" y="877"/>
                  </a:lnTo>
                  <a:lnTo>
                    <a:pt x="789" y="875"/>
                  </a:lnTo>
                  <a:close/>
                  <a:moveTo>
                    <a:pt x="0" y="0"/>
                  </a:moveTo>
                  <a:lnTo>
                    <a:pt x="2022" y="513"/>
                  </a:lnTo>
                  <a:lnTo>
                    <a:pt x="2022" y="3197"/>
                  </a:lnTo>
                  <a:lnTo>
                    <a:pt x="0" y="2684"/>
                  </a:lnTo>
                  <a:lnTo>
                    <a:pt x="0" y="137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3" name="Freeform 25">
              <a:extLst>
                <a:ext uri="{FF2B5EF4-FFF2-40B4-BE49-F238E27FC236}">
                  <a16:creationId xmlns:a16="http://schemas.microsoft.com/office/drawing/2014/main" id="{6E6E1F83-A5A0-4951-A862-E76BA64C8410}"/>
                </a:ext>
              </a:extLst>
            </p:cNvPr>
            <p:cNvSpPr>
              <a:spLocks/>
            </p:cNvSpPr>
            <p:nvPr/>
          </p:nvSpPr>
          <p:spPr bwMode="auto">
            <a:xfrm>
              <a:off x="5359" y="1429"/>
              <a:ext cx="111" cy="132"/>
            </a:xfrm>
            <a:custGeom>
              <a:avLst/>
              <a:gdLst>
                <a:gd name="T0" fmla="*/ 238 w 446"/>
                <a:gd name="T1" fmla="*/ 0 h 528"/>
                <a:gd name="T2" fmla="*/ 272 w 446"/>
                <a:gd name="T3" fmla="*/ 3 h 528"/>
                <a:gd name="T4" fmla="*/ 305 w 446"/>
                <a:gd name="T5" fmla="*/ 7 h 528"/>
                <a:gd name="T6" fmla="*/ 341 w 446"/>
                <a:gd name="T7" fmla="*/ 13 h 528"/>
                <a:gd name="T8" fmla="*/ 376 w 446"/>
                <a:gd name="T9" fmla="*/ 21 h 528"/>
                <a:gd name="T10" fmla="*/ 411 w 446"/>
                <a:gd name="T11" fmla="*/ 30 h 528"/>
                <a:gd name="T12" fmla="*/ 446 w 446"/>
                <a:gd name="T13" fmla="*/ 40 h 528"/>
                <a:gd name="T14" fmla="*/ 446 w 446"/>
                <a:gd name="T15" fmla="*/ 281 h 528"/>
                <a:gd name="T16" fmla="*/ 443 w 446"/>
                <a:gd name="T17" fmla="*/ 321 h 528"/>
                <a:gd name="T18" fmla="*/ 435 w 446"/>
                <a:gd name="T19" fmla="*/ 359 h 528"/>
                <a:gd name="T20" fmla="*/ 425 w 446"/>
                <a:gd name="T21" fmla="*/ 387 h 528"/>
                <a:gd name="T22" fmla="*/ 413 w 446"/>
                <a:gd name="T23" fmla="*/ 415 h 528"/>
                <a:gd name="T24" fmla="*/ 398 w 446"/>
                <a:gd name="T25" fmla="*/ 441 h 528"/>
                <a:gd name="T26" fmla="*/ 380 w 446"/>
                <a:gd name="T27" fmla="*/ 464 h 528"/>
                <a:gd name="T28" fmla="*/ 359 w 446"/>
                <a:gd name="T29" fmla="*/ 485 h 528"/>
                <a:gd name="T30" fmla="*/ 336 w 446"/>
                <a:gd name="T31" fmla="*/ 502 h 528"/>
                <a:gd name="T32" fmla="*/ 310 w 446"/>
                <a:gd name="T33" fmla="*/ 515 h 528"/>
                <a:gd name="T34" fmla="*/ 281 w 446"/>
                <a:gd name="T35" fmla="*/ 524 h 528"/>
                <a:gd name="T36" fmla="*/ 250 w 446"/>
                <a:gd name="T37" fmla="*/ 528 h 528"/>
                <a:gd name="T38" fmla="*/ 216 w 446"/>
                <a:gd name="T39" fmla="*/ 527 h 528"/>
                <a:gd name="T40" fmla="*/ 180 w 446"/>
                <a:gd name="T41" fmla="*/ 519 h 528"/>
                <a:gd name="T42" fmla="*/ 152 w 446"/>
                <a:gd name="T43" fmla="*/ 509 h 528"/>
                <a:gd name="T44" fmla="*/ 124 w 446"/>
                <a:gd name="T45" fmla="*/ 494 h 528"/>
                <a:gd name="T46" fmla="*/ 98 w 446"/>
                <a:gd name="T47" fmla="*/ 475 h 528"/>
                <a:gd name="T48" fmla="*/ 75 w 446"/>
                <a:gd name="T49" fmla="*/ 451 h 528"/>
                <a:gd name="T50" fmla="*/ 54 w 446"/>
                <a:gd name="T51" fmla="*/ 424 h 528"/>
                <a:gd name="T52" fmla="*/ 35 w 446"/>
                <a:gd name="T53" fmla="*/ 393 h 528"/>
                <a:gd name="T54" fmla="*/ 21 w 446"/>
                <a:gd name="T55" fmla="*/ 357 h 528"/>
                <a:gd name="T56" fmla="*/ 9 w 446"/>
                <a:gd name="T57" fmla="*/ 318 h 528"/>
                <a:gd name="T58" fmla="*/ 3 w 446"/>
                <a:gd name="T59" fmla="*/ 275 h 528"/>
                <a:gd name="T60" fmla="*/ 0 w 446"/>
                <a:gd name="T61" fmla="*/ 228 h 528"/>
                <a:gd name="T62" fmla="*/ 3 w 446"/>
                <a:gd name="T63" fmla="*/ 185 h 528"/>
                <a:gd name="T64" fmla="*/ 9 w 446"/>
                <a:gd name="T65" fmla="*/ 148 h 528"/>
                <a:gd name="T66" fmla="*/ 19 w 446"/>
                <a:gd name="T67" fmla="*/ 116 h 528"/>
                <a:gd name="T68" fmla="*/ 32 w 446"/>
                <a:gd name="T69" fmla="*/ 88 h 528"/>
                <a:gd name="T70" fmla="*/ 50 w 446"/>
                <a:gd name="T71" fmla="*/ 64 h 528"/>
                <a:gd name="T72" fmla="*/ 70 w 446"/>
                <a:gd name="T73" fmla="*/ 45 h 528"/>
                <a:gd name="T74" fmla="*/ 93 w 446"/>
                <a:gd name="T75" fmla="*/ 29 h 528"/>
                <a:gd name="T76" fmla="*/ 117 w 446"/>
                <a:gd name="T77" fmla="*/ 17 h 528"/>
                <a:gd name="T78" fmla="*/ 146 w 446"/>
                <a:gd name="T79" fmla="*/ 8 h 528"/>
                <a:gd name="T80" fmla="*/ 174 w 446"/>
                <a:gd name="T81" fmla="*/ 3 h 528"/>
                <a:gd name="T82" fmla="*/ 206 w 446"/>
                <a:gd name="T83" fmla="*/ 0 h 528"/>
                <a:gd name="T84" fmla="*/ 238 w 446"/>
                <a:gd name="T85"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6" h="528">
                  <a:moveTo>
                    <a:pt x="238" y="0"/>
                  </a:moveTo>
                  <a:lnTo>
                    <a:pt x="272" y="3"/>
                  </a:lnTo>
                  <a:lnTo>
                    <a:pt x="305" y="7"/>
                  </a:lnTo>
                  <a:lnTo>
                    <a:pt x="341" y="13"/>
                  </a:lnTo>
                  <a:lnTo>
                    <a:pt x="376" y="21"/>
                  </a:lnTo>
                  <a:lnTo>
                    <a:pt x="411" y="30"/>
                  </a:lnTo>
                  <a:lnTo>
                    <a:pt x="446" y="40"/>
                  </a:lnTo>
                  <a:lnTo>
                    <a:pt x="446" y="281"/>
                  </a:lnTo>
                  <a:lnTo>
                    <a:pt x="443" y="321"/>
                  </a:lnTo>
                  <a:lnTo>
                    <a:pt x="435" y="359"/>
                  </a:lnTo>
                  <a:lnTo>
                    <a:pt x="425" y="387"/>
                  </a:lnTo>
                  <a:lnTo>
                    <a:pt x="413" y="415"/>
                  </a:lnTo>
                  <a:lnTo>
                    <a:pt x="398" y="441"/>
                  </a:lnTo>
                  <a:lnTo>
                    <a:pt x="380" y="464"/>
                  </a:lnTo>
                  <a:lnTo>
                    <a:pt x="359" y="485"/>
                  </a:lnTo>
                  <a:lnTo>
                    <a:pt x="336" y="502"/>
                  </a:lnTo>
                  <a:lnTo>
                    <a:pt x="310" y="515"/>
                  </a:lnTo>
                  <a:lnTo>
                    <a:pt x="281" y="524"/>
                  </a:lnTo>
                  <a:lnTo>
                    <a:pt x="250" y="528"/>
                  </a:lnTo>
                  <a:lnTo>
                    <a:pt x="216" y="527"/>
                  </a:lnTo>
                  <a:lnTo>
                    <a:pt x="180" y="519"/>
                  </a:lnTo>
                  <a:lnTo>
                    <a:pt x="152" y="509"/>
                  </a:lnTo>
                  <a:lnTo>
                    <a:pt x="124" y="494"/>
                  </a:lnTo>
                  <a:lnTo>
                    <a:pt x="98" y="475"/>
                  </a:lnTo>
                  <a:lnTo>
                    <a:pt x="75" y="451"/>
                  </a:lnTo>
                  <a:lnTo>
                    <a:pt x="54" y="424"/>
                  </a:lnTo>
                  <a:lnTo>
                    <a:pt x="35" y="393"/>
                  </a:lnTo>
                  <a:lnTo>
                    <a:pt x="21" y="357"/>
                  </a:lnTo>
                  <a:lnTo>
                    <a:pt x="9" y="318"/>
                  </a:lnTo>
                  <a:lnTo>
                    <a:pt x="3" y="275"/>
                  </a:lnTo>
                  <a:lnTo>
                    <a:pt x="0" y="228"/>
                  </a:lnTo>
                  <a:lnTo>
                    <a:pt x="3" y="185"/>
                  </a:lnTo>
                  <a:lnTo>
                    <a:pt x="9" y="148"/>
                  </a:lnTo>
                  <a:lnTo>
                    <a:pt x="19" y="116"/>
                  </a:lnTo>
                  <a:lnTo>
                    <a:pt x="32" y="88"/>
                  </a:lnTo>
                  <a:lnTo>
                    <a:pt x="50" y="64"/>
                  </a:lnTo>
                  <a:lnTo>
                    <a:pt x="70" y="45"/>
                  </a:lnTo>
                  <a:lnTo>
                    <a:pt x="93" y="29"/>
                  </a:lnTo>
                  <a:lnTo>
                    <a:pt x="117" y="17"/>
                  </a:lnTo>
                  <a:lnTo>
                    <a:pt x="146" y="8"/>
                  </a:lnTo>
                  <a:lnTo>
                    <a:pt x="174" y="3"/>
                  </a:lnTo>
                  <a:lnTo>
                    <a:pt x="206" y="0"/>
                  </a:lnTo>
                  <a:lnTo>
                    <a:pt x="2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4" name="Freeform 26">
              <a:extLst>
                <a:ext uri="{FF2B5EF4-FFF2-40B4-BE49-F238E27FC236}">
                  <a16:creationId xmlns:a16="http://schemas.microsoft.com/office/drawing/2014/main" id="{1719EC0C-DC21-41B5-9AD2-046109E26990}"/>
                </a:ext>
              </a:extLst>
            </p:cNvPr>
            <p:cNvSpPr>
              <a:spLocks/>
            </p:cNvSpPr>
            <p:nvPr/>
          </p:nvSpPr>
          <p:spPr bwMode="auto">
            <a:xfrm>
              <a:off x="5916" y="1372"/>
              <a:ext cx="156" cy="216"/>
            </a:xfrm>
            <a:custGeom>
              <a:avLst/>
              <a:gdLst>
                <a:gd name="T0" fmla="*/ 388 w 623"/>
                <a:gd name="T1" fmla="*/ 0 h 863"/>
                <a:gd name="T2" fmla="*/ 426 w 623"/>
                <a:gd name="T3" fmla="*/ 6 h 863"/>
                <a:gd name="T4" fmla="*/ 459 w 623"/>
                <a:gd name="T5" fmla="*/ 17 h 863"/>
                <a:gd name="T6" fmla="*/ 490 w 623"/>
                <a:gd name="T7" fmla="*/ 34 h 863"/>
                <a:gd name="T8" fmla="*/ 517 w 623"/>
                <a:gd name="T9" fmla="*/ 55 h 863"/>
                <a:gd name="T10" fmla="*/ 542 w 623"/>
                <a:gd name="T11" fmla="*/ 81 h 863"/>
                <a:gd name="T12" fmla="*/ 564 w 623"/>
                <a:gd name="T13" fmla="*/ 111 h 863"/>
                <a:gd name="T14" fmla="*/ 582 w 623"/>
                <a:gd name="T15" fmla="*/ 144 h 863"/>
                <a:gd name="T16" fmla="*/ 596 w 623"/>
                <a:gd name="T17" fmla="*/ 182 h 863"/>
                <a:gd name="T18" fmla="*/ 607 w 623"/>
                <a:gd name="T19" fmla="*/ 222 h 863"/>
                <a:gd name="T20" fmla="*/ 616 w 623"/>
                <a:gd name="T21" fmla="*/ 265 h 863"/>
                <a:gd name="T22" fmla="*/ 621 w 623"/>
                <a:gd name="T23" fmla="*/ 309 h 863"/>
                <a:gd name="T24" fmla="*/ 623 w 623"/>
                <a:gd name="T25" fmla="*/ 357 h 863"/>
                <a:gd name="T26" fmla="*/ 620 w 623"/>
                <a:gd name="T27" fmla="*/ 420 h 863"/>
                <a:gd name="T28" fmla="*/ 612 w 623"/>
                <a:gd name="T29" fmla="*/ 480 h 863"/>
                <a:gd name="T30" fmla="*/ 601 w 623"/>
                <a:gd name="T31" fmla="*/ 537 h 863"/>
                <a:gd name="T32" fmla="*/ 584 w 623"/>
                <a:gd name="T33" fmla="*/ 591 h 863"/>
                <a:gd name="T34" fmla="*/ 562 w 623"/>
                <a:gd name="T35" fmla="*/ 641 h 863"/>
                <a:gd name="T36" fmla="*/ 537 w 623"/>
                <a:gd name="T37" fmla="*/ 687 h 863"/>
                <a:gd name="T38" fmla="*/ 507 w 623"/>
                <a:gd name="T39" fmla="*/ 729 h 863"/>
                <a:gd name="T40" fmla="*/ 473 w 623"/>
                <a:gd name="T41" fmla="*/ 765 h 863"/>
                <a:gd name="T42" fmla="*/ 436 w 623"/>
                <a:gd name="T43" fmla="*/ 797 h 863"/>
                <a:gd name="T44" fmla="*/ 394 w 623"/>
                <a:gd name="T45" fmla="*/ 823 h 863"/>
                <a:gd name="T46" fmla="*/ 349 w 623"/>
                <a:gd name="T47" fmla="*/ 842 h 863"/>
                <a:gd name="T48" fmla="*/ 300 w 623"/>
                <a:gd name="T49" fmla="*/ 856 h 863"/>
                <a:gd name="T50" fmla="*/ 253 w 623"/>
                <a:gd name="T51" fmla="*/ 863 h 863"/>
                <a:gd name="T52" fmla="*/ 211 w 623"/>
                <a:gd name="T53" fmla="*/ 862 h 863"/>
                <a:gd name="T54" fmla="*/ 170 w 623"/>
                <a:gd name="T55" fmla="*/ 853 h 863"/>
                <a:gd name="T56" fmla="*/ 132 w 623"/>
                <a:gd name="T57" fmla="*/ 838 h 863"/>
                <a:gd name="T58" fmla="*/ 99 w 623"/>
                <a:gd name="T59" fmla="*/ 817 h 863"/>
                <a:gd name="T60" fmla="*/ 69 w 623"/>
                <a:gd name="T61" fmla="*/ 791 h 863"/>
                <a:gd name="T62" fmla="*/ 45 w 623"/>
                <a:gd name="T63" fmla="*/ 759 h 863"/>
                <a:gd name="T64" fmla="*/ 24 w 623"/>
                <a:gd name="T65" fmla="*/ 721 h 863"/>
                <a:gd name="T66" fmla="*/ 9 w 623"/>
                <a:gd name="T67" fmla="*/ 679 h 863"/>
                <a:gd name="T68" fmla="*/ 2 w 623"/>
                <a:gd name="T69" fmla="*/ 644 h 863"/>
                <a:gd name="T70" fmla="*/ 0 w 623"/>
                <a:gd name="T71" fmla="*/ 606 h 863"/>
                <a:gd name="T72" fmla="*/ 0 w 623"/>
                <a:gd name="T73" fmla="*/ 404 h 863"/>
                <a:gd name="T74" fmla="*/ 2 w 623"/>
                <a:gd name="T75" fmla="*/ 373 h 863"/>
                <a:gd name="T76" fmla="*/ 6 w 623"/>
                <a:gd name="T77" fmla="*/ 344 h 863"/>
                <a:gd name="T78" fmla="*/ 11 w 623"/>
                <a:gd name="T79" fmla="*/ 320 h 863"/>
                <a:gd name="T80" fmla="*/ 27 w 623"/>
                <a:gd name="T81" fmla="*/ 266 h 863"/>
                <a:gd name="T82" fmla="*/ 49 w 623"/>
                <a:gd name="T83" fmla="*/ 217 h 863"/>
                <a:gd name="T84" fmla="*/ 76 w 623"/>
                <a:gd name="T85" fmla="*/ 171 h 863"/>
                <a:gd name="T86" fmla="*/ 107 w 623"/>
                <a:gd name="T87" fmla="*/ 131 h 863"/>
                <a:gd name="T88" fmla="*/ 141 w 623"/>
                <a:gd name="T89" fmla="*/ 94 h 863"/>
                <a:gd name="T90" fmla="*/ 180 w 623"/>
                <a:gd name="T91" fmla="*/ 63 h 863"/>
                <a:gd name="T92" fmla="*/ 220 w 623"/>
                <a:gd name="T93" fmla="*/ 38 h 863"/>
                <a:gd name="T94" fmla="*/ 262 w 623"/>
                <a:gd name="T95" fmla="*/ 19 h 863"/>
                <a:gd name="T96" fmla="*/ 306 w 623"/>
                <a:gd name="T97" fmla="*/ 7 h 863"/>
                <a:gd name="T98" fmla="*/ 349 w 623"/>
                <a:gd name="T99" fmla="*/ 0 h 863"/>
                <a:gd name="T100" fmla="*/ 388 w 623"/>
                <a:gd name="T101" fmla="*/ 0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3" h="863">
                  <a:moveTo>
                    <a:pt x="388" y="0"/>
                  </a:moveTo>
                  <a:lnTo>
                    <a:pt x="426" y="6"/>
                  </a:lnTo>
                  <a:lnTo>
                    <a:pt x="459" y="17"/>
                  </a:lnTo>
                  <a:lnTo>
                    <a:pt x="490" y="34"/>
                  </a:lnTo>
                  <a:lnTo>
                    <a:pt x="517" y="55"/>
                  </a:lnTo>
                  <a:lnTo>
                    <a:pt x="542" y="81"/>
                  </a:lnTo>
                  <a:lnTo>
                    <a:pt x="564" y="111"/>
                  </a:lnTo>
                  <a:lnTo>
                    <a:pt x="582" y="144"/>
                  </a:lnTo>
                  <a:lnTo>
                    <a:pt x="596" y="182"/>
                  </a:lnTo>
                  <a:lnTo>
                    <a:pt x="607" y="222"/>
                  </a:lnTo>
                  <a:lnTo>
                    <a:pt x="616" y="265"/>
                  </a:lnTo>
                  <a:lnTo>
                    <a:pt x="621" y="309"/>
                  </a:lnTo>
                  <a:lnTo>
                    <a:pt x="623" y="357"/>
                  </a:lnTo>
                  <a:lnTo>
                    <a:pt x="620" y="420"/>
                  </a:lnTo>
                  <a:lnTo>
                    <a:pt x="612" y="480"/>
                  </a:lnTo>
                  <a:lnTo>
                    <a:pt x="601" y="537"/>
                  </a:lnTo>
                  <a:lnTo>
                    <a:pt x="584" y="591"/>
                  </a:lnTo>
                  <a:lnTo>
                    <a:pt x="562" y="641"/>
                  </a:lnTo>
                  <a:lnTo>
                    <a:pt x="537" y="687"/>
                  </a:lnTo>
                  <a:lnTo>
                    <a:pt x="507" y="729"/>
                  </a:lnTo>
                  <a:lnTo>
                    <a:pt x="473" y="765"/>
                  </a:lnTo>
                  <a:lnTo>
                    <a:pt x="436" y="797"/>
                  </a:lnTo>
                  <a:lnTo>
                    <a:pt x="394" y="823"/>
                  </a:lnTo>
                  <a:lnTo>
                    <a:pt x="349" y="842"/>
                  </a:lnTo>
                  <a:lnTo>
                    <a:pt x="300" y="856"/>
                  </a:lnTo>
                  <a:lnTo>
                    <a:pt x="253" y="863"/>
                  </a:lnTo>
                  <a:lnTo>
                    <a:pt x="211" y="862"/>
                  </a:lnTo>
                  <a:lnTo>
                    <a:pt x="170" y="853"/>
                  </a:lnTo>
                  <a:lnTo>
                    <a:pt x="132" y="838"/>
                  </a:lnTo>
                  <a:lnTo>
                    <a:pt x="99" y="817"/>
                  </a:lnTo>
                  <a:lnTo>
                    <a:pt x="69" y="791"/>
                  </a:lnTo>
                  <a:lnTo>
                    <a:pt x="45" y="759"/>
                  </a:lnTo>
                  <a:lnTo>
                    <a:pt x="24" y="721"/>
                  </a:lnTo>
                  <a:lnTo>
                    <a:pt x="9" y="679"/>
                  </a:lnTo>
                  <a:lnTo>
                    <a:pt x="2" y="644"/>
                  </a:lnTo>
                  <a:lnTo>
                    <a:pt x="0" y="606"/>
                  </a:lnTo>
                  <a:lnTo>
                    <a:pt x="0" y="404"/>
                  </a:lnTo>
                  <a:lnTo>
                    <a:pt x="2" y="373"/>
                  </a:lnTo>
                  <a:lnTo>
                    <a:pt x="6" y="344"/>
                  </a:lnTo>
                  <a:lnTo>
                    <a:pt x="11" y="320"/>
                  </a:lnTo>
                  <a:lnTo>
                    <a:pt x="27" y="266"/>
                  </a:lnTo>
                  <a:lnTo>
                    <a:pt x="49" y="217"/>
                  </a:lnTo>
                  <a:lnTo>
                    <a:pt x="76" y="171"/>
                  </a:lnTo>
                  <a:lnTo>
                    <a:pt x="107" y="131"/>
                  </a:lnTo>
                  <a:lnTo>
                    <a:pt x="141" y="94"/>
                  </a:lnTo>
                  <a:lnTo>
                    <a:pt x="180" y="63"/>
                  </a:lnTo>
                  <a:lnTo>
                    <a:pt x="220" y="38"/>
                  </a:lnTo>
                  <a:lnTo>
                    <a:pt x="262" y="19"/>
                  </a:lnTo>
                  <a:lnTo>
                    <a:pt x="306" y="7"/>
                  </a:lnTo>
                  <a:lnTo>
                    <a:pt x="349" y="0"/>
                  </a:lnTo>
                  <a:lnTo>
                    <a:pt x="3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5" name="Freeform 27">
              <a:extLst>
                <a:ext uri="{FF2B5EF4-FFF2-40B4-BE49-F238E27FC236}">
                  <a16:creationId xmlns:a16="http://schemas.microsoft.com/office/drawing/2014/main" id="{15CEE9FA-5C58-4341-B953-4BFF8BDFCD70}"/>
                </a:ext>
              </a:extLst>
            </p:cNvPr>
            <p:cNvSpPr>
              <a:spLocks noEditPoints="1"/>
            </p:cNvSpPr>
            <p:nvPr/>
          </p:nvSpPr>
          <p:spPr bwMode="auto">
            <a:xfrm>
              <a:off x="5713" y="1022"/>
              <a:ext cx="505" cy="800"/>
            </a:xfrm>
            <a:custGeom>
              <a:avLst/>
              <a:gdLst>
                <a:gd name="T0" fmla="*/ 621 w 2023"/>
                <a:gd name="T1" fmla="*/ 851 h 3197"/>
                <a:gd name="T2" fmla="*/ 621 w 2023"/>
                <a:gd name="T3" fmla="*/ 2268 h 3197"/>
                <a:gd name="T4" fmla="*/ 618 w 2023"/>
                <a:gd name="T5" fmla="*/ 2392 h 3197"/>
                <a:gd name="T6" fmla="*/ 613 w 2023"/>
                <a:gd name="T7" fmla="*/ 2499 h 3197"/>
                <a:gd name="T8" fmla="*/ 788 w 2023"/>
                <a:gd name="T9" fmla="*/ 2276 h 3197"/>
                <a:gd name="T10" fmla="*/ 823 w 2023"/>
                <a:gd name="T11" fmla="*/ 2315 h 3197"/>
                <a:gd name="T12" fmla="*/ 889 w 2023"/>
                <a:gd name="T13" fmla="*/ 2375 h 3197"/>
                <a:gd name="T14" fmla="*/ 966 w 2023"/>
                <a:gd name="T15" fmla="*/ 2410 h 3197"/>
                <a:gd name="T16" fmla="*/ 1055 w 2023"/>
                <a:gd name="T17" fmla="*/ 2422 h 3197"/>
                <a:gd name="T18" fmla="*/ 1153 w 2023"/>
                <a:gd name="T19" fmla="*/ 2410 h 3197"/>
                <a:gd name="T20" fmla="*/ 1241 w 2023"/>
                <a:gd name="T21" fmla="*/ 2383 h 3197"/>
                <a:gd name="T22" fmla="*/ 1328 w 2023"/>
                <a:gd name="T23" fmla="*/ 2336 h 3197"/>
                <a:gd name="T24" fmla="*/ 1407 w 2023"/>
                <a:gd name="T25" fmla="*/ 2272 h 3197"/>
                <a:gd name="T26" fmla="*/ 1480 w 2023"/>
                <a:gd name="T27" fmla="*/ 2191 h 3197"/>
                <a:gd name="T28" fmla="*/ 1541 w 2023"/>
                <a:gd name="T29" fmla="*/ 2094 h 3197"/>
                <a:gd name="T30" fmla="*/ 1588 w 2023"/>
                <a:gd name="T31" fmla="*/ 1982 h 3197"/>
                <a:gd name="T32" fmla="*/ 1619 w 2023"/>
                <a:gd name="T33" fmla="*/ 1853 h 3197"/>
                <a:gd name="T34" fmla="*/ 1629 w 2023"/>
                <a:gd name="T35" fmla="*/ 1709 h 3197"/>
                <a:gd name="T36" fmla="*/ 1619 w 2023"/>
                <a:gd name="T37" fmla="*/ 1572 h 3197"/>
                <a:gd name="T38" fmla="*/ 1588 w 2023"/>
                <a:gd name="T39" fmla="*/ 1455 h 3197"/>
                <a:gd name="T40" fmla="*/ 1536 w 2023"/>
                <a:gd name="T41" fmla="*/ 1360 h 3197"/>
                <a:gd name="T42" fmla="*/ 1468 w 2023"/>
                <a:gd name="T43" fmla="*/ 1288 h 3197"/>
                <a:gd name="T44" fmla="*/ 1386 w 2023"/>
                <a:gd name="T45" fmla="*/ 1241 h 3197"/>
                <a:gd name="T46" fmla="*/ 1288 w 2023"/>
                <a:gd name="T47" fmla="*/ 1222 h 3197"/>
                <a:gd name="T48" fmla="*/ 1180 w 2023"/>
                <a:gd name="T49" fmla="*/ 1231 h 3197"/>
                <a:gd name="T50" fmla="*/ 1073 w 2023"/>
                <a:gd name="T51" fmla="*/ 1265 h 3197"/>
                <a:gd name="T52" fmla="*/ 980 w 2023"/>
                <a:gd name="T53" fmla="*/ 1318 h 3197"/>
                <a:gd name="T54" fmla="*/ 903 w 2023"/>
                <a:gd name="T55" fmla="*/ 1386 h 3197"/>
                <a:gd name="T56" fmla="*/ 842 w 2023"/>
                <a:gd name="T57" fmla="*/ 1469 h 3197"/>
                <a:gd name="T58" fmla="*/ 813 w 2023"/>
                <a:gd name="T59" fmla="*/ 1515 h 3197"/>
                <a:gd name="T60" fmla="*/ 2023 w 2023"/>
                <a:gd name="T61" fmla="*/ 0 h 3197"/>
                <a:gd name="T62" fmla="*/ 0 w 2023"/>
                <a:gd name="T63" fmla="*/ 3197 h 3197"/>
                <a:gd name="T64" fmla="*/ 2023 w 2023"/>
                <a:gd name="T65" fmla="*/ 0 h 3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3" h="3197">
                  <a:moveTo>
                    <a:pt x="813" y="810"/>
                  </a:moveTo>
                  <a:lnTo>
                    <a:pt x="621" y="851"/>
                  </a:lnTo>
                  <a:lnTo>
                    <a:pt x="622" y="2207"/>
                  </a:lnTo>
                  <a:lnTo>
                    <a:pt x="621" y="2268"/>
                  </a:lnTo>
                  <a:lnTo>
                    <a:pt x="620" y="2331"/>
                  </a:lnTo>
                  <a:lnTo>
                    <a:pt x="618" y="2392"/>
                  </a:lnTo>
                  <a:lnTo>
                    <a:pt x="616" y="2448"/>
                  </a:lnTo>
                  <a:lnTo>
                    <a:pt x="613" y="2499"/>
                  </a:lnTo>
                  <a:lnTo>
                    <a:pt x="781" y="2464"/>
                  </a:lnTo>
                  <a:lnTo>
                    <a:pt x="788" y="2276"/>
                  </a:lnTo>
                  <a:lnTo>
                    <a:pt x="796" y="2275"/>
                  </a:lnTo>
                  <a:lnTo>
                    <a:pt x="823" y="2315"/>
                  </a:lnTo>
                  <a:lnTo>
                    <a:pt x="855" y="2349"/>
                  </a:lnTo>
                  <a:lnTo>
                    <a:pt x="889" y="2375"/>
                  </a:lnTo>
                  <a:lnTo>
                    <a:pt x="926" y="2396"/>
                  </a:lnTo>
                  <a:lnTo>
                    <a:pt x="966" y="2410"/>
                  </a:lnTo>
                  <a:lnTo>
                    <a:pt x="1010" y="2419"/>
                  </a:lnTo>
                  <a:lnTo>
                    <a:pt x="1055" y="2422"/>
                  </a:lnTo>
                  <a:lnTo>
                    <a:pt x="1102" y="2418"/>
                  </a:lnTo>
                  <a:lnTo>
                    <a:pt x="1153" y="2410"/>
                  </a:lnTo>
                  <a:lnTo>
                    <a:pt x="1196" y="2398"/>
                  </a:lnTo>
                  <a:lnTo>
                    <a:pt x="1241" y="2383"/>
                  </a:lnTo>
                  <a:lnTo>
                    <a:pt x="1285" y="2362"/>
                  </a:lnTo>
                  <a:lnTo>
                    <a:pt x="1328" y="2336"/>
                  </a:lnTo>
                  <a:lnTo>
                    <a:pt x="1368" y="2306"/>
                  </a:lnTo>
                  <a:lnTo>
                    <a:pt x="1407" y="2272"/>
                  </a:lnTo>
                  <a:lnTo>
                    <a:pt x="1445" y="2234"/>
                  </a:lnTo>
                  <a:lnTo>
                    <a:pt x="1480" y="2191"/>
                  </a:lnTo>
                  <a:lnTo>
                    <a:pt x="1512" y="2144"/>
                  </a:lnTo>
                  <a:lnTo>
                    <a:pt x="1541" y="2094"/>
                  </a:lnTo>
                  <a:lnTo>
                    <a:pt x="1567" y="2039"/>
                  </a:lnTo>
                  <a:lnTo>
                    <a:pt x="1588" y="1982"/>
                  </a:lnTo>
                  <a:lnTo>
                    <a:pt x="1606" y="1919"/>
                  </a:lnTo>
                  <a:lnTo>
                    <a:pt x="1619" y="1853"/>
                  </a:lnTo>
                  <a:lnTo>
                    <a:pt x="1626" y="1782"/>
                  </a:lnTo>
                  <a:lnTo>
                    <a:pt x="1629" y="1709"/>
                  </a:lnTo>
                  <a:lnTo>
                    <a:pt x="1626" y="1639"/>
                  </a:lnTo>
                  <a:lnTo>
                    <a:pt x="1619" y="1572"/>
                  </a:lnTo>
                  <a:lnTo>
                    <a:pt x="1606" y="1511"/>
                  </a:lnTo>
                  <a:lnTo>
                    <a:pt x="1588" y="1455"/>
                  </a:lnTo>
                  <a:lnTo>
                    <a:pt x="1564" y="1404"/>
                  </a:lnTo>
                  <a:lnTo>
                    <a:pt x="1536" y="1360"/>
                  </a:lnTo>
                  <a:lnTo>
                    <a:pt x="1504" y="1321"/>
                  </a:lnTo>
                  <a:lnTo>
                    <a:pt x="1468" y="1288"/>
                  </a:lnTo>
                  <a:lnTo>
                    <a:pt x="1428" y="1262"/>
                  </a:lnTo>
                  <a:lnTo>
                    <a:pt x="1386" y="1241"/>
                  </a:lnTo>
                  <a:lnTo>
                    <a:pt x="1338" y="1228"/>
                  </a:lnTo>
                  <a:lnTo>
                    <a:pt x="1288" y="1222"/>
                  </a:lnTo>
                  <a:lnTo>
                    <a:pt x="1235" y="1223"/>
                  </a:lnTo>
                  <a:lnTo>
                    <a:pt x="1180" y="1231"/>
                  </a:lnTo>
                  <a:lnTo>
                    <a:pt x="1124" y="1245"/>
                  </a:lnTo>
                  <a:lnTo>
                    <a:pt x="1073" y="1265"/>
                  </a:lnTo>
                  <a:lnTo>
                    <a:pt x="1025" y="1290"/>
                  </a:lnTo>
                  <a:lnTo>
                    <a:pt x="980" y="1318"/>
                  </a:lnTo>
                  <a:lnTo>
                    <a:pt x="940" y="1351"/>
                  </a:lnTo>
                  <a:lnTo>
                    <a:pt x="903" y="1386"/>
                  </a:lnTo>
                  <a:lnTo>
                    <a:pt x="871" y="1426"/>
                  </a:lnTo>
                  <a:lnTo>
                    <a:pt x="842" y="1469"/>
                  </a:lnTo>
                  <a:lnTo>
                    <a:pt x="818" y="1514"/>
                  </a:lnTo>
                  <a:lnTo>
                    <a:pt x="813" y="1515"/>
                  </a:lnTo>
                  <a:lnTo>
                    <a:pt x="813" y="810"/>
                  </a:lnTo>
                  <a:close/>
                  <a:moveTo>
                    <a:pt x="2023" y="0"/>
                  </a:moveTo>
                  <a:lnTo>
                    <a:pt x="2023" y="2684"/>
                  </a:lnTo>
                  <a:lnTo>
                    <a:pt x="0" y="3197"/>
                  </a:lnTo>
                  <a:lnTo>
                    <a:pt x="0" y="513"/>
                  </a:lnTo>
                  <a:lnTo>
                    <a:pt x="20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408441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3DB10D-DC79-463A-95D1-45A0043EE66E}"/>
              </a:ext>
            </a:extLst>
          </p:cNvPr>
          <p:cNvSpPr>
            <a:spLocks noGrp="1"/>
          </p:cNvSpPr>
          <p:nvPr>
            <p:ph type="title"/>
          </p:nvPr>
        </p:nvSpPr>
        <p:spPr/>
        <p:txBody>
          <a:bodyPr/>
          <a:lstStyle/>
          <a:p>
            <a:r>
              <a:rPr lang="en-IN" dirty="0"/>
              <a:t>Programming Languages - </a:t>
            </a:r>
          </a:p>
        </p:txBody>
      </p:sp>
      <p:graphicFrame>
        <p:nvGraphicFramePr>
          <p:cNvPr id="5" name="Content Placeholder 4">
            <a:extLst>
              <a:ext uri="{FF2B5EF4-FFF2-40B4-BE49-F238E27FC236}">
                <a16:creationId xmlns:a16="http://schemas.microsoft.com/office/drawing/2014/main" id="{C719E0DB-4B0C-4321-BDAD-37361325E393}"/>
              </a:ext>
            </a:extLst>
          </p:cNvPr>
          <p:cNvGraphicFramePr>
            <a:graphicFrameLocks noGrp="1"/>
          </p:cNvGraphicFramePr>
          <p:nvPr>
            <p:ph idx="1"/>
            <p:extLst>
              <p:ext uri="{D42A27DB-BD31-4B8C-83A1-F6EECF244321}">
                <p14:modId xmlns:p14="http://schemas.microsoft.com/office/powerpoint/2010/main" val="3819931284"/>
              </p:ext>
            </p:extLst>
          </p:nvPr>
        </p:nvGraphicFramePr>
        <p:xfrm>
          <a:off x="1117071" y="3172403"/>
          <a:ext cx="9720262" cy="1005840"/>
        </p:xfrm>
        <a:graphic>
          <a:graphicData uri="http://schemas.openxmlformats.org/drawingml/2006/table">
            <a:tbl>
              <a:tblPr firstRow="1" bandRow="1">
                <a:tableStyleId>{7DF18680-E054-41AD-8BC1-D1AEF772440D}</a:tableStyleId>
              </a:tblPr>
              <a:tblGrid>
                <a:gridCol w="4860131">
                  <a:extLst>
                    <a:ext uri="{9D8B030D-6E8A-4147-A177-3AD203B41FA5}">
                      <a16:colId xmlns:a16="http://schemas.microsoft.com/office/drawing/2014/main" val="1419480800"/>
                    </a:ext>
                  </a:extLst>
                </a:gridCol>
                <a:gridCol w="4860131">
                  <a:extLst>
                    <a:ext uri="{9D8B030D-6E8A-4147-A177-3AD203B41FA5}">
                      <a16:colId xmlns:a16="http://schemas.microsoft.com/office/drawing/2014/main" val="3655928779"/>
                    </a:ext>
                  </a:extLst>
                </a:gridCol>
              </a:tblGrid>
              <a:tr h="370840">
                <a:tc>
                  <a:txBody>
                    <a:bodyPr/>
                    <a:lstStyle/>
                    <a:p>
                      <a:pPr algn="ctr"/>
                      <a:r>
                        <a:rPr lang="en-IN" sz="6000" dirty="0"/>
                        <a:t>Python</a:t>
                      </a:r>
                    </a:p>
                  </a:txBody>
                  <a:tcPr/>
                </a:tc>
                <a:tc>
                  <a:txBody>
                    <a:bodyPr/>
                    <a:lstStyle/>
                    <a:p>
                      <a:pPr algn="ctr"/>
                      <a:r>
                        <a:rPr lang="en-IN" sz="6000" dirty="0"/>
                        <a:t>R</a:t>
                      </a:r>
                    </a:p>
                  </a:txBody>
                  <a:tcPr/>
                </a:tc>
                <a:extLst>
                  <a:ext uri="{0D108BD9-81ED-4DB2-BD59-A6C34878D82A}">
                    <a16:rowId xmlns:a16="http://schemas.microsoft.com/office/drawing/2014/main" val="682269903"/>
                  </a:ext>
                </a:extLst>
              </a:tr>
            </a:tbl>
          </a:graphicData>
        </a:graphic>
      </p:graphicFrame>
      <p:sp>
        <p:nvSpPr>
          <p:cNvPr id="2" name="Slide Number Placeholder 1">
            <a:extLst>
              <a:ext uri="{FF2B5EF4-FFF2-40B4-BE49-F238E27FC236}">
                <a16:creationId xmlns:a16="http://schemas.microsoft.com/office/drawing/2014/main" id="{30EBE53B-2AE2-43E3-9F28-81B9DC7616D3}"/>
              </a:ext>
            </a:extLst>
          </p:cNvPr>
          <p:cNvSpPr>
            <a:spLocks noGrp="1"/>
          </p:cNvSpPr>
          <p:nvPr>
            <p:ph type="sldNum" sz="quarter" idx="12"/>
          </p:nvPr>
        </p:nvSpPr>
        <p:spPr/>
        <p:txBody>
          <a:bodyPr/>
          <a:lstStyle/>
          <a:p>
            <a:fld id="{96E69268-9C8B-4EBF-A9EE-DC5DC2D48DC3}" type="slidenum">
              <a:rPr lang="en-US" smtClean="0"/>
              <a:pPr/>
              <a:t>13</a:t>
            </a:fld>
            <a:endParaRPr lang="en-US"/>
          </a:p>
        </p:txBody>
      </p:sp>
    </p:spTree>
    <p:extLst>
      <p:ext uri="{BB962C8B-B14F-4D97-AF65-F5344CB8AC3E}">
        <p14:creationId xmlns:p14="http://schemas.microsoft.com/office/powerpoint/2010/main" val="414367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6840294" y="1333498"/>
            <a:ext cx="471669" cy="47166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1"/>
          <p:cNvSpPr>
            <a:spLocks noGrp="1"/>
          </p:cNvSpPr>
          <p:nvPr>
            <p:ph type="title"/>
          </p:nvPr>
        </p:nvSpPr>
        <p:spPr>
          <a:xfrm>
            <a:off x="812800" y="248063"/>
            <a:ext cx="7765493" cy="685979"/>
          </a:xfrm>
        </p:spPr>
        <p:txBody>
          <a:bodyPr>
            <a:normAutofit/>
          </a:bodyPr>
          <a:lstStyle/>
          <a:p>
            <a:r>
              <a:rPr lang="en-US" dirty="0"/>
              <a:t>Objectives</a:t>
            </a:r>
            <a:endParaRPr lang="en-US" b="1" dirty="0"/>
          </a:p>
        </p:txBody>
      </p:sp>
      <p:sp>
        <p:nvSpPr>
          <p:cNvPr id="2" name="Footer Placeholder 1">
            <a:extLst>
              <a:ext uri="{FF2B5EF4-FFF2-40B4-BE49-F238E27FC236}">
                <a16:creationId xmlns:a16="http://schemas.microsoft.com/office/drawing/2014/main" id="{9B87A064-9F3A-4BD8-87E7-B67A0FD11FC3}"/>
              </a:ext>
            </a:extLst>
          </p:cNvPr>
          <p:cNvSpPr>
            <a:spLocks noGrp="1"/>
          </p:cNvSpPr>
          <p:nvPr>
            <p:ph type="ftr" sz="quarter" idx="11"/>
          </p:nvPr>
        </p:nvSpPr>
        <p:spPr/>
        <p:txBody>
          <a:bodyPr/>
          <a:lstStyle/>
          <a:p>
            <a:r>
              <a:rPr lang="en-US"/>
              <a:t>Module 1</a:t>
            </a:r>
            <a:endParaRPr lang="en-US" dirty="0"/>
          </a:p>
        </p:txBody>
      </p:sp>
      <p:sp>
        <p:nvSpPr>
          <p:cNvPr id="16" name="Rectangle 15"/>
          <p:cNvSpPr/>
          <p:nvPr/>
        </p:nvSpPr>
        <p:spPr>
          <a:xfrm>
            <a:off x="838200" y="1066800"/>
            <a:ext cx="10744200" cy="3185809"/>
          </a:xfrm>
          <a:prstGeom prst="rect">
            <a:avLst/>
          </a:prstGeom>
        </p:spPr>
        <p:txBody>
          <a:bodyPr wrap="square">
            <a:spAutoFit/>
          </a:bodyPr>
          <a:lstStyle/>
          <a:p>
            <a:pPr>
              <a:lnSpc>
                <a:spcPct val="150000"/>
              </a:lnSpc>
            </a:pPr>
            <a:r>
              <a:rPr lang="en-US" sz="1600" dirty="0">
                <a:latin typeface="Open Sans" panose="020B0606030504020204" pitchFamily="34" charset="0"/>
                <a:ea typeface="Open Sans" panose="020B0606030504020204" pitchFamily="34" charset="0"/>
                <a:cs typeface="Open Sans" panose="020B0606030504020204" pitchFamily="34" charset="0"/>
              </a:rPr>
              <a:t>In this Lesson, you will learn:</a:t>
            </a:r>
          </a:p>
          <a:p>
            <a:pPr>
              <a:lnSpc>
                <a:spcPct val="150000"/>
              </a:lnSpc>
            </a:pPr>
            <a:r>
              <a:rPr lang="en-US" sz="800" dirty="0">
                <a:latin typeface="Open Sans" panose="020B0606030504020204" pitchFamily="34" charset="0"/>
                <a:ea typeface="Open Sans" panose="020B0606030504020204" pitchFamily="34" charset="0"/>
                <a:cs typeface="Open Sans" panose="020B0606030504020204" pitchFamily="34" charset="0"/>
              </a:rPr>
              <a:t> </a:t>
            </a:r>
          </a:p>
          <a:p>
            <a:pPr marL="285750" lvl="0" indent="-285750">
              <a:lnSpc>
                <a:spcPct val="150000"/>
              </a:lnSpc>
              <a:buClr>
                <a:schemeClr val="tx1">
                  <a:lumMod val="65000"/>
                  <a:lumOff val="35000"/>
                </a:schemeClr>
              </a:buClr>
              <a:buBlip>
                <a:blip r:embed="rId4"/>
              </a:buBlip>
            </a:pPr>
            <a:r>
              <a:rPr lang="en-IN" sz="1600" dirty="0">
                <a:latin typeface="Open Sans" panose="020B0606030504020204" pitchFamily="34" charset="0"/>
                <a:ea typeface="Open Sans" panose="020B0606030504020204" pitchFamily="34" charset="0"/>
                <a:cs typeface="Open Sans" panose="020B0606030504020204" pitchFamily="34" charset="0"/>
              </a:rPr>
              <a:t>Introduction to Machine Learning</a:t>
            </a:r>
          </a:p>
          <a:p>
            <a:pPr marL="285750" lvl="0" indent="-285750">
              <a:lnSpc>
                <a:spcPct val="150000"/>
              </a:lnSpc>
              <a:buClr>
                <a:schemeClr val="tx1">
                  <a:lumMod val="65000"/>
                  <a:lumOff val="35000"/>
                </a:schemeClr>
              </a:buClr>
              <a:buBlip>
                <a:blip r:embed="rId4"/>
              </a:buBlip>
            </a:pPr>
            <a:r>
              <a:rPr lang="en-IN" sz="1600" dirty="0">
                <a:latin typeface="Open Sans" panose="020B0606030504020204" pitchFamily="34" charset="0"/>
                <a:ea typeface="Open Sans" panose="020B0606030504020204" pitchFamily="34" charset="0"/>
                <a:cs typeface="Open Sans" panose="020B0606030504020204" pitchFamily="34" charset="0"/>
              </a:rPr>
              <a:t>Applications of Machine Learning</a:t>
            </a:r>
          </a:p>
          <a:p>
            <a:pPr marL="285750" lvl="0" indent="-285750">
              <a:lnSpc>
                <a:spcPct val="150000"/>
              </a:lnSpc>
              <a:buClr>
                <a:schemeClr val="tx1">
                  <a:lumMod val="65000"/>
                  <a:lumOff val="35000"/>
                </a:schemeClr>
              </a:buClr>
              <a:buBlip>
                <a:blip r:embed="rId4"/>
              </a:buBlip>
            </a:pPr>
            <a:r>
              <a:rPr lang="en-IN" sz="1600" dirty="0">
                <a:latin typeface="Open Sans" panose="020B0606030504020204" pitchFamily="34" charset="0"/>
                <a:ea typeface="Open Sans" panose="020B0606030504020204" pitchFamily="34" charset="0"/>
                <a:cs typeface="Open Sans" panose="020B0606030504020204" pitchFamily="34" charset="0"/>
              </a:rPr>
              <a:t>Supervised, Unsupervised and Reinforcement Learning</a:t>
            </a:r>
          </a:p>
          <a:p>
            <a:pPr marL="285750" lvl="0" indent="-285750">
              <a:lnSpc>
                <a:spcPct val="150000"/>
              </a:lnSpc>
              <a:buClr>
                <a:schemeClr val="tx1">
                  <a:lumMod val="65000"/>
                  <a:lumOff val="35000"/>
                </a:schemeClr>
              </a:buClr>
              <a:buBlip>
                <a:blip r:embed="rId4"/>
              </a:buBlip>
            </a:pPr>
            <a:r>
              <a:rPr lang="en-IN" sz="1600" dirty="0">
                <a:latin typeface="Open Sans" panose="020B0606030504020204" pitchFamily="34" charset="0"/>
                <a:ea typeface="Open Sans" panose="020B0606030504020204" pitchFamily="34" charset="0"/>
                <a:cs typeface="Open Sans" panose="020B0606030504020204" pitchFamily="34" charset="0"/>
              </a:rPr>
              <a:t>Classification and Regression</a:t>
            </a:r>
          </a:p>
          <a:p>
            <a:pPr marL="285750" lvl="0" indent="-285750">
              <a:lnSpc>
                <a:spcPct val="150000"/>
              </a:lnSpc>
              <a:buClr>
                <a:schemeClr val="tx1">
                  <a:lumMod val="65000"/>
                  <a:lumOff val="35000"/>
                </a:schemeClr>
              </a:buClr>
              <a:buBlip>
                <a:blip r:embed="rId4"/>
              </a:buBlip>
            </a:pPr>
            <a:r>
              <a:rPr lang="en-IN" sz="1600" dirty="0">
                <a:latin typeface="Open Sans" panose="020B0606030504020204" pitchFamily="34" charset="0"/>
                <a:ea typeface="Open Sans" panose="020B0606030504020204" pitchFamily="34" charset="0"/>
                <a:cs typeface="Open Sans" panose="020B0606030504020204" pitchFamily="34" charset="0"/>
              </a:rPr>
              <a:t>Clustering and Anomaly Detection</a:t>
            </a:r>
          </a:p>
          <a:p>
            <a:pPr marL="285750" lvl="0" indent="-285750">
              <a:lnSpc>
                <a:spcPct val="150000"/>
              </a:lnSpc>
              <a:buClr>
                <a:schemeClr val="tx1">
                  <a:lumMod val="65000"/>
                  <a:lumOff val="35000"/>
                </a:schemeClr>
              </a:buClr>
              <a:buBlip>
                <a:blip r:embed="rId4"/>
              </a:buBlip>
            </a:pPr>
            <a:r>
              <a:rPr lang="en-IN" sz="1600" dirty="0">
                <a:latin typeface="Open Sans" panose="020B0606030504020204" pitchFamily="34" charset="0"/>
                <a:ea typeface="Open Sans" panose="020B0606030504020204" pitchFamily="34" charset="0"/>
                <a:cs typeface="Open Sans" panose="020B0606030504020204" pitchFamily="34" charset="0"/>
              </a:rPr>
              <a:t>Recommendation Systems</a:t>
            </a:r>
          </a:p>
          <a:p>
            <a:pPr marL="285750" lvl="0" indent="-285750">
              <a:lnSpc>
                <a:spcPct val="150000"/>
              </a:lnSpc>
              <a:buClr>
                <a:schemeClr val="tx1">
                  <a:lumMod val="65000"/>
                  <a:lumOff val="35000"/>
                </a:schemeClr>
              </a:buClr>
              <a:buBlip>
                <a:blip r:embed="rId4"/>
              </a:buBlip>
            </a:pPr>
            <a:r>
              <a:rPr lang="en-IN" sz="1600" dirty="0">
                <a:latin typeface="Open Sans" panose="020B0606030504020204" pitchFamily="34" charset="0"/>
                <a:ea typeface="Open Sans" panose="020B0606030504020204" pitchFamily="34" charset="0"/>
                <a:cs typeface="Open Sans" panose="020B0606030504020204" pitchFamily="34" charset="0"/>
              </a:rPr>
              <a:t>Algorithms in Machine Learning</a:t>
            </a:r>
          </a:p>
        </p:txBody>
      </p:sp>
    </p:spTree>
    <p:custDataLst>
      <p:tags r:id="rId1"/>
    </p:custDataLst>
    <p:extLst>
      <p:ext uri="{BB962C8B-B14F-4D97-AF65-F5344CB8AC3E}">
        <p14:creationId xmlns:p14="http://schemas.microsoft.com/office/powerpoint/2010/main" val="323064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 Landscape</a:t>
            </a:r>
          </a:p>
        </p:txBody>
      </p:sp>
      <p:grpSp>
        <p:nvGrpSpPr>
          <p:cNvPr id="5" name="Group 4">
            <a:extLst>
              <a:ext uri="{FF2B5EF4-FFF2-40B4-BE49-F238E27FC236}">
                <a16:creationId xmlns:a16="http://schemas.microsoft.com/office/drawing/2014/main" id="{0067725D-5F9D-42A4-B453-3DCAE8E26B84}"/>
              </a:ext>
            </a:extLst>
          </p:cNvPr>
          <p:cNvGrpSpPr/>
          <p:nvPr/>
        </p:nvGrpSpPr>
        <p:grpSpPr>
          <a:xfrm>
            <a:off x="934599" y="1172816"/>
            <a:ext cx="9202459" cy="5458891"/>
            <a:chOff x="934599" y="831073"/>
            <a:chExt cx="9202459" cy="5458891"/>
          </a:xfrm>
        </p:grpSpPr>
        <p:sp>
          <p:nvSpPr>
            <p:cNvPr id="10" name="Oval 9"/>
            <p:cNvSpPr/>
            <p:nvPr/>
          </p:nvSpPr>
          <p:spPr>
            <a:xfrm>
              <a:off x="1152243" y="5597237"/>
              <a:ext cx="4259732" cy="692727"/>
            </a:xfrm>
            <a:prstGeom prst="ellipse">
              <a:avLst/>
            </a:prstGeom>
            <a:gradFill flip="none" rotWithShape="1">
              <a:gsLst>
                <a:gs pos="0">
                  <a:sysClr val="windowText" lastClr="000000">
                    <a:lumMod val="85000"/>
                    <a:lumOff val="15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sp>
          <p:nvSpPr>
            <p:cNvPr id="4" name="Oval 3"/>
            <p:cNvSpPr>
              <a:spLocks noChangeAspect="1"/>
            </p:cNvSpPr>
            <p:nvPr/>
          </p:nvSpPr>
          <p:spPr>
            <a:xfrm>
              <a:off x="934599" y="1306356"/>
              <a:ext cx="4713445" cy="4713445"/>
            </a:xfrm>
            <a:prstGeom prst="ellipse">
              <a:avLst/>
            </a:prstGeom>
            <a:ln/>
          </p:spPr>
          <p:style>
            <a:lnRef idx="0">
              <a:schemeClr val="accent5"/>
            </a:lnRef>
            <a:fillRef idx="3">
              <a:schemeClr val="accent5"/>
            </a:fillRef>
            <a:effectRef idx="3">
              <a:schemeClr val="accent5"/>
            </a:effectRef>
            <a:fontRef idx="minor">
              <a:schemeClr val="lt1"/>
            </a:fontRef>
          </p:style>
        </p:sp>
        <p:sp>
          <p:nvSpPr>
            <p:cNvPr id="6" name="Oval 5"/>
            <p:cNvSpPr>
              <a:spLocks noChangeAspect="1"/>
            </p:cNvSpPr>
            <p:nvPr/>
          </p:nvSpPr>
          <p:spPr>
            <a:xfrm>
              <a:off x="1681220" y="2800454"/>
              <a:ext cx="3219346" cy="3219346"/>
            </a:xfrm>
            <a:prstGeom prst="ellipse">
              <a:avLst/>
            </a:prstGeom>
            <a:ln/>
          </p:spPr>
          <p:style>
            <a:lnRef idx="0">
              <a:schemeClr val="accent6"/>
            </a:lnRef>
            <a:fillRef idx="3">
              <a:schemeClr val="accent6"/>
            </a:fillRef>
            <a:effectRef idx="3">
              <a:schemeClr val="accent6"/>
            </a:effectRef>
            <a:fontRef idx="minor">
              <a:schemeClr val="lt1"/>
            </a:fontRef>
          </p:style>
        </p:sp>
        <p:sp>
          <p:nvSpPr>
            <p:cNvPr id="8" name="TextBox 7"/>
            <p:cNvSpPr txBox="1"/>
            <p:nvPr/>
          </p:nvSpPr>
          <p:spPr>
            <a:xfrm>
              <a:off x="2179078" y="1912204"/>
              <a:ext cx="2159887" cy="830997"/>
            </a:xfrm>
            <a:prstGeom prst="rect">
              <a:avLst/>
            </a:prstGeom>
            <a:noFill/>
          </p:spPr>
          <p:txBody>
            <a:bodyPr wrap="square" rtlCol="0">
              <a:spAutoFit/>
            </a:bodyPr>
            <a:lstStyle/>
            <a:p>
              <a:pPr algn="ctr"/>
              <a:r>
                <a:rPr lang="en-US" sz="2400" b="1" dirty="0">
                  <a:latin typeface="Arial" pitchFamily="34" charset="0"/>
                  <a:ea typeface="Kozuka Gothic Pro M" pitchFamily="34" charset="-128"/>
                  <a:cs typeface="Arial" pitchFamily="34" charset="0"/>
                </a:rPr>
                <a:t>Artificial Intelligence</a:t>
              </a:r>
            </a:p>
          </p:txBody>
        </p:sp>
        <p:sp>
          <p:nvSpPr>
            <p:cNvPr id="13" name="Oval 12"/>
            <p:cNvSpPr>
              <a:spLocks noChangeAspect="1"/>
            </p:cNvSpPr>
            <p:nvPr/>
          </p:nvSpPr>
          <p:spPr>
            <a:xfrm>
              <a:off x="2540396" y="4517952"/>
              <a:ext cx="1501848" cy="1501848"/>
            </a:xfrm>
            <a:prstGeom prst="ellipse">
              <a:avLst/>
            </a:prstGeom>
            <a:gradFill flip="none" rotWithShape="1">
              <a:gsLst>
                <a:gs pos="0">
                  <a:srgbClr val="E94343"/>
                </a:gs>
                <a:gs pos="100000">
                  <a:srgbClr val="C00000"/>
                </a:gs>
              </a:gsLst>
              <a:path path="circle">
                <a:fillToRect l="50000" t="50000" r="50000" b="50000"/>
              </a:path>
              <a:tileRect/>
            </a:gradFill>
            <a:ln w="57150" cap="rnd">
              <a:solidFill>
                <a:schemeClr val="tx1">
                  <a:lumMod val="95000"/>
                </a:schemeClr>
              </a:solidFill>
              <a:prstDash val="dash"/>
            </a:ln>
          </p:spPr>
          <p:style>
            <a:lnRef idx="1">
              <a:schemeClr val="accent3"/>
            </a:lnRef>
            <a:fillRef idx="2">
              <a:schemeClr val="accent3"/>
            </a:fillRef>
            <a:effectRef idx="1">
              <a:schemeClr val="accent3"/>
            </a:effectRef>
            <a:fontRef idx="minor">
              <a:schemeClr val="dk1"/>
            </a:fontRef>
          </p:style>
        </p:sp>
        <p:sp>
          <p:nvSpPr>
            <p:cNvPr id="16" name="TextBox 15"/>
            <p:cNvSpPr txBox="1"/>
            <p:nvPr/>
          </p:nvSpPr>
          <p:spPr>
            <a:xfrm>
              <a:off x="2179078" y="3483114"/>
              <a:ext cx="2159887" cy="707886"/>
            </a:xfrm>
            <a:prstGeom prst="rect">
              <a:avLst/>
            </a:prstGeom>
            <a:noFill/>
          </p:spPr>
          <p:txBody>
            <a:bodyPr wrap="square" rtlCol="0">
              <a:spAutoFit/>
            </a:bodyPr>
            <a:lstStyle/>
            <a:p>
              <a:pPr algn="ctr"/>
              <a:r>
                <a:rPr lang="en-US" sz="2000" dirty="0">
                  <a:solidFill>
                    <a:prstClr val="white"/>
                  </a:solidFill>
                  <a:effectLst>
                    <a:outerShdw blurRad="38100" dist="38100" dir="2700000" algn="tl">
                      <a:srgbClr val="000000">
                        <a:alpha val="43137"/>
                      </a:srgbClr>
                    </a:outerShdw>
                  </a:effectLst>
                  <a:latin typeface="Arial" pitchFamily="34" charset="0"/>
                  <a:ea typeface="Kozuka Gothic Pro M" pitchFamily="34" charset="-128"/>
                  <a:cs typeface="Arial" pitchFamily="34" charset="0"/>
                </a:rPr>
                <a:t>Machine Learning</a:t>
              </a:r>
            </a:p>
          </p:txBody>
        </p:sp>
        <p:sp>
          <p:nvSpPr>
            <p:cNvPr id="17" name="TextBox 16"/>
            <p:cNvSpPr txBox="1"/>
            <p:nvPr/>
          </p:nvSpPr>
          <p:spPr>
            <a:xfrm>
              <a:off x="2501289" y="4945711"/>
              <a:ext cx="1622755" cy="646331"/>
            </a:xfrm>
            <a:prstGeom prst="rect">
              <a:avLst/>
            </a:prstGeom>
            <a:noFill/>
          </p:spPr>
          <p:txBody>
            <a:bodyPr wrap="square" rtlCol="0">
              <a:spAutoFit/>
            </a:bodyPr>
            <a:lstStyle/>
            <a:p>
              <a:pPr algn="ctr"/>
              <a:r>
                <a:rPr lang="en-US" dirty="0">
                  <a:solidFill>
                    <a:prstClr val="white"/>
                  </a:solidFill>
                  <a:effectLst>
                    <a:outerShdw blurRad="101600" dist="38100" dir="2700000" algn="tl" rotWithShape="0">
                      <a:prstClr val="black">
                        <a:alpha val="50000"/>
                      </a:prstClr>
                    </a:outerShdw>
                  </a:effectLst>
                  <a:latin typeface="Arial" pitchFamily="34" charset="0"/>
                  <a:ea typeface="Kozuka Gothic Pro M" pitchFamily="34" charset="-128"/>
                  <a:cs typeface="Arial" pitchFamily="34" charset="0"/>
                </a:rPr>
                <a:t>Deep Learning</a:t>
              </a:r>
            </a:p>
          </p:txBody>
        </p:sp>
        <p:sp>
          <p:nvSpPr>
            <p:cNvPr id="7" name="Rectangle 6">
              <a:extLst>
                <a:ext uri="{FF2B5EF4-FFF2-40B4-BE49-F238E27FC236}">
                  <a16:creationId xmlns:a16="http://schemas.microsoft.com/office/drawing/2014/main" id="{CFAA72A1-7C70-4754-99BF-1B1D916524D1}"/>
                </a:ext>
              </a:extLst>
            </p:cNvPr>
            <p:cNvSpPr/>
            <p:nvPr/>
          </p:nvSpPr>
          <p:spPr>
            <a:xfrm>
              <a:off x="4124044" y="831073"/>
              <a:ext cx="5888947"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dirty="0"/>
            </a:p>
          </p:txBody>
        </p:sp>
        <p:sp>
          <p:nvSpPr>
            <p:cNvPr id="14" name="Rectangle 6">
              <a:extLst>
                <a:ext uri="{FF2B5EF4-FFF2-40B4-BE49-F238E27FC236}">
                  <a16:creationId xmlns:a16="http://schemas.microsoft.com/office/drawing/2014/main" id="{D7FB2E70-0019-41E8-B639-CDFA79C3614A}"/>
                </a:ext>
              </a:extLst>
            </p:cNvPr>
            <p:cNvSpPr/>
            <p:nvPr/>
          </p:nvSpPr>
          <p:spPr>
            <a:xfrm>
              <a:off x="3948049" y="2514860"/>
              <a:ext cx="6064873"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5" name="Rectangle 6">
              <a:extLst>
                <a:ext uri="{FF2B5EF4-FFF2-40B4-BE49-F238E27FC236}">
                  <a16:creationId xmlns:a16="http://schemas.microsoft.com/office/drawing/2014/main" id="{CD90F7C5-2F37-4181-ABB6-BF779A3591C8}"/>
                </a:ext>
              </a:extLst>
            </p:cNvPr>
            <p:cNvSpPr/>
            <p:nvPr/>
          </p:nvSpPr>
          <p:spPr>
            <a:xfrm>
              <a:off x="3762657" y="3993695"/>
              <a:ext cx="6250265" cy="1341108"/>
            </a:xfrm>
            <a:custGeom>
              <a:avLst/>
              <a:gdLst>
                <a:gd name="connsiteX0" fmla="*/ 0 w 6670780"/>
                <a:gd name="connsiteY0" fmla="*/ 0 h 1024764"/>
                <a:gd name="connsiteX1" fmla="*/ 6670780 w 6670780"/>
                <a:gd name="connsiteY1" fmla="*/ 0 h 1024764"/>
                <a:gd name="connsiteX2" fmla="*/ 6670780 w 6670780"/>
                <a:gd name="connsiteY2" fmla="*/ 1024764 h 1024764"/>
                <a:gd name="connsiteX3" fmla="*/ 0 w 6670780"/>
                <a:gd name="connsiteY3" fmla="*/ 1024764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043709 w 6670780"/>
                <a:gd name="connsiteY3" fmla="*/ 387455 h 1024764"/>
                <a:gd name="connsiteX4" fmla="*/ 0 w 6670780"/>
                <a:gd name="connsiteY4" fmla="*/ 0 h 1024764"/>
                <a:gd name="connsiteX0" fmla="*/ 0 w 6670780"/>
                <a:gd name="connsiteY0" fmla="*/ 0 h 1024764"/>
                <a:gd name="connsiteX1" fmla="*/ 6670780 w 6670780"/>
                <a:gd name="connsiteY1" fmla="*/ 0 h 1024764"/>
                <a:gd name="connsiteX2" fmla="*/ 6670780 w 6670780"/>
                <a:gd name="connsiteY2" fmla="*/ 1024764 h 1024764"/>
                <a:gd name="connsiteX3" fmla="*/ 1200727 w 6670780"/>
                <a:gd name="connsiteY3" fmla="*/ 516764 h 1024764"/>
                <a:gd name="connsiteX4" fmla="*/ 0 w 6670780"/>
                <a:gd name="connsiteY4" fmla="*/ 0 h 1024764"/>
                <a:gd name="connsiteX0" fmla="*/ 0 w 6670780"/>
                <a:gd name="connsiteY0" fmla="*/ 0 h 1080182"/>
                <a:gd name="connsiteX1" fmla="*/ 6670780 w 6670780"/>
                <a:gd name="connsiteY1" fmla="*/ 0 h 1080182"/>
                <a:gd name="connsiteX2" fmla="*/ 6670780 w 6670780"/>
                <a:gd name="connsiteY2" fmla="*/ 1024764 h 1080182"/>
                <a:gd name="connsiteX3" fmla="*/ 1302327 w 6670780"/>
                <a:gd name="connsiteY3" fmla="*/ 1080182 h 1080182"/>
                <a:gd name="connsiteX4" fmla="*/ 0 w 6670780"/>
                <a:gd name="connsiteY4" fmla="*/ 0 h 1080182"/>
                <a:gd name="connsiteX0" fmla="*/ 0 w 6670780"/>
                <a:gd name="connsiteY0" fmla="*/ 0 h 1024764"/>
                <a:gd name="connsiteX1" fmla="*/ 6670780 w 6670780"/>
                <a:gd name="connsiteY1" fmla="*/ 0 h 1024764"/>
                <a:gd name="connsiteX2" fmla="*/ 6670780 w 6670780"/>
                <a:gd name="connsiteY2" fmla="*/ 1024764 h 1024764"/>
                <a:gd name="connsiteX3" fmla="*/ 1302327 w 6670780"/>
                <a:gd name="connsiteY3" fmla="*/ 950873 h 1024764"/>
                <a:gd name="connsiteX4" fmla="*/ 0 w 6670780"/>
                <a:gd name="connsiteY4" fmla="*/ 0 h 1024764"/>
                <a:gd name="connsiteX0" fmla="*/ 0 w 6652308"/>
                <a:gd name="connsiteY0" fmla="*/ 0 h 1024764"/>
                <a:gd name="connsiteX1" fmla="*/ 6652308 w 6652308"/>
                <a:gd name="connsiteY1" fmla="*/ 0 h 1024764"/>
                <a:gd name="connsiteX2" fmla="*/ 6652308 w 6652308"/>
                <a:gd name="connsiteY2" fmla="*/ 1024764 h 1024764"/>
                <a:gd name="connsiteX3" fmla="*/ 1283855 w 6652308"/>
                <a:gd name="connsiteY3" fmla="*/ 950873 h 1024764"/>
                <a:gd name="connsiteX4" fmla="*/ 0 w 6652308"/>
                <a:gd name="connsiteY4" fmla="*/ 0 h 1024764"/>
                <a:gd name="connsiteX0" fmla="*/ 31116 w 6683424"/>
                <a:gd name="connsiteY0" fmla="*/ 0 h 1394345"/>
                <a:gd name="connsiteX1" fmla="*/ 6683424 w 6683424"/>
                <a:gd name="connsiteY1" fmla="*/ 0 h 1394345"/>
                <a:gd name="connsiteX2" fmla="*/ 6683424 w 6683424"/>
                <a:gd name="connsiteY2" fmla="*/ 1024764 h 1394345"/>
                <a:gd name="connsiteX3" fmla="*/ 1314971 w 6683424"/>
                <a:gd name="connsiteY3" fmla="*/ 950873 h 1394345"/>
                <a:gd name="connsiteX4" fmla="*/ 31116 w 6683424"/>
                <a:gd name="connsiteY4" fmla="*/ 0 h 1394345"/>
                <a:gd name="connsiteX0" fmla="*/ 30669 w 6701450"/>
                <a:gd name="connsiteY0" fmla="*/ 0 h 1414924"/>
                <a:gd name="connsiteX1" fmla="*/ 6701450 w 6701450"/>
                <a:gd name="connsiteY1" fmla="*/ 55418 h 1414924"/>
                <a:gd name="connsiteX2" fmla="*/ 6701450 w 6701450"/>
                <a:gd name="connsiteY2" fmla="*/ 1080182 h 1414924"/>
                <a:gd name="connsiteX3" fmla="*/ 1332997 w 6701450"/>
                <a:gd name="connsiteY3" fmla="*/ 1006291 h 1414924"/>
                <a:gd name="connsiteX4" fmla="*/ 30669 w 6701450"/>
                <a:gd name="connsiteY4" fmla="*/ 0 h 1414924"/>
                <a:gd name="connsiteX0" fmla="*/ 31576 w 6702357"/>
                <a:gd name="connsiteY0" fmla="*/ 0 h 1414924"/>
                <a:gd name="connsiteX1" fmla="*/ 6702357 w 6702357"/>
                <a:gd name="connsiteY1" fmla="*/ 55418 h 1414924"/>
                <a:gd name="connsiteX2" fmla="*/ 6702357 w 6702357"/>
                <a:gd name="connsiteY2" fmla="*/ 1080182 h 1414924"/>
                <a:gd name="connsiteX3" fmla="*/ 1296958 w 6702357"/>
                <a:gd name="connsiteY3" fmla="*/ 1006291 h 1414924"/>
                <a:gd name="connsiteX4" fmla="*/ 31576 w 6702357"/>
                <a:gd name="connsiteY4" fmla="*/ 0 h 1414924"/>
                <a:gd name="connsiteX0" fmla="*/ 87220 w 5935965"/>
                <a:gd name="connsiteY0" fmla="*/ 0 h 1411452"/>
                <a:gd name="connsiteX1" fmla="*/ 5935965 w 5935965"/>
                <a:gd name="connsiteY1" fmla="*/ 46182 h 1411452"/>
                <a:gd name="connsiteX2" fmla="*/ 5935965 w 5935965"/>
                <a:gd name="connsiteY2" fmla="*/ 1070946 h 1411452"/>
                <a:gd name="connsiteX3" fmla="*/ 530566 w 5935965"/>
                <a:gd name="connsiteY3" fmla="*/ 997055 h 1411452"/>
                <a:gd name="connsiteX4" fmla="*/ 87220 w 5935965"/>
                <a:gd name="connsiteY4" fmla="*/ 0 h 1411452"/>
                <a:gd name="connsiteX0" fmla="*/ 419955 w 6268700"/>
                <a:gd name="connsiteY0" fmla="*/ 0 h 2120762"/>
                <a:gd name="connsiteX1" fmla="*/ 6268700 w 6268700"/>
                <a:gd name="connsiteY1" fmla="*/ 46182 h 2120762"/>
                <a:gd name="connsiteX2" fmla="*/ 6268700 w 6268700"/>
                <a:gd name="connsiteY2" fmla="*/ 1070946 h 2120762"/>
                <a:gd name="connsiteX3" fmla="*/ 863301 w 6268700"/>
                <a:gd name="connsiteY3" fmla="*/ 997055 h 2120762"/>
                <a:gd name="connsiteX4" fmla="*/ 419955 w 6268700"/>
                <a:gd name="connsiteY4" fmla="*/ 0 h 2120762"/>
                <a:gd name="connsiteX0" fmla="*/ 372710 w 6221455"/>
                <a:gd name="connsiteY0" fmla="*/ 0 h 2120762"/>
                <a:gd name="connsiteX1" fmla="*/ 6221455 w 6221455"/>
                <a:gd name="connsiteY1" fmla="*/ 46182 h 2120762"/>
                <a:gd name="connsiteX2" fmla="*/ 6221455 w 6221455"/>
                <a:gd name="connsiteY2" fmla="*/ 1070946 h 2120762"/>
                <a:gd name="connsiteX3" fmla="*/ 1046965 w 6221455"/>
                <a:gd name="connsiteY3" fmla="*/ 997055 h 2120762"/>
                <a:gd name="connsiteX4" fmla="*/ 372710 w 6221455"/>
                <a:gd name="connsiteY4" fmla="*/ 0 h 21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455" h="2120762">
                  <a:moveTo>
                    <a:pt x="372710" y="0"/>
                  </a:moveTo>
                  <a:lnTo>
                    <a:pt x="6221455" y="46182"/>
                  </a:lnTo>
                  <a:lnTo>
                    <a:pt x="6221455" y="1070946"/>
                  </a:lnTo>
                  <a:lnTo>
                    <a:pt x="1046965" y="997055"/>
                  </a:lnTo>
                  <a:cubicBezTo>
                    <a:pt x="619013" y="680097"/>
                    <a:pt x="-612502" y="4297832"/>
                    <a:pt x="372710" y="0"/>
                  </a:cubicBez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dirty="0"/>
            </a:p>
          </p:txBody>
        </p:sp>
        <p:sp>
          <p:nvSpPr>
            <p:cNvPr id="11" name="TextBox 10">
              <a:extLst>
                <a:ext uri="{FF2B5EF4-FFF2-40B4-BE49-F238E27FC236}">
                  <a16:creationId xmlns:a16="http://schemas.microsoft.com/office/drawing/2014/main" id="{9A705E31-FF07-4627-A86C-5B77B1BF0437}"/>
                </a:ext>
              </a:extLst>
            </p:cNvPr>
            <p:cNvSpPr txBox="1"/>
            <p:nvPr/>
          </p:nvSpPr>
          <p:spPr>
            <a:xfrm>
              <a:off x="4758813" y="1020762"/>
              <a:ext cx="5378245" cy="400110"/>
            </a:xfrm>
            <a:prstGeom prst="rect">
              <a:avLst/>
            </a:prstGeom>
            <a:noFill/>
          </p:spPr>
          <p:txBody>
            <a:bodyPr wrap="square" rtlCol="0">
              <a:spAutoFit/>
            </a:bodyPr>
            <a:lstStyle/>
            <a:p>
              <a:r>
                <a:rPr lang="en-IN" sz="2000" b="1" dirty="0">
                  <a:latin typeface="Calibri" panose="020F0502020204030204" pitchFamily="34" charset="0"/>
                  <a:cs typeface="Calibri" panose="020F0502020204030204" pitchFamily="34" charset="0"/>
                </a:rPr>
                <a:t>Early 1950 Optimism began </a:t>
              </a:r>
            </a:p>
          </p:txBody>
        </p:sp>
        <p:sp>
          <p:nvSpPr>
            <p:cNvPr id="18" name="TextBox 17">
              <a:extLst>
                <a:ext uri="{FF2B5EF4-FFF2-40B4-BE49-F238E27FC236}">
                  <a16:creationId xmlns:a16="http://schemas.microsoft.com/office/drawing/2014/main" id="{8A9D3BD1-8BD2-4CC9-A225-B7BAC0BD1FF1}"/>
                </a:ext>
              </a:extLst>
            </p:cNvPr>
            <p:cNvSpPr txBox="1"/>
            <p:nvPr/>
          </p:nvSpPr>
          <p:spPr>
            <a:xfrm>
              <a:off x="4758812" y="2660208"/>
              <a:ext cx="5378245" cy="400110"/>
            </a:xfrm>
            <a:prstGeom prst="rect">
              <a:avLst/>
            </a:prstGeom>
            <a:noFill/>
          </p:spPr>
          <p:txBody>
            <a:bodyPr wrap="square" rtlCol="0">
              <a:spAutoFit/>
            </a:bodyPr>
            <a:lstStyle/>
            <a:p>
              <a:r>
                <a:rPr lang="en-IN" sz="2000" b="1" dirty="0">
                  <a:latin typeface="Calibri" panose="020F0502020204030204" pitchFamily="34" charset="0"/>
                  <a:cs typeface="Calibri" panose="020F0502020204030204" pitchFamily="34" charset="0"/>
                </a:rPr>
                <a:t>1980’s Machine Learning begins to flourish</a:t>
              </a:r>
            </a:p>
          </p:txBody>
        </p:sp>
        <p:sp>
          <p:nvSpPr>
            <p:cNvPr id="19" name="TextBox 18">
              <a:extLst>
                <a:ext uri="{FF2B5EF4-FFF2-40B4-BE49-F238E27FC236}">
                  <a16:creationId xmlns:a16="http://schemas.microsoft.com/office/drawing/2014/main" id="{EAF73328-E04E-4C10-BEBF-EC7C6E0A5844}"/>
                </a:ext>
              </a:extLst>
            </p:cNvPr>
            <p:cNvSpPr txBox="1"/>
            <p:nvPr/>
          </p:nvSpPr>
          <p:spPr>
            <a:xfrm>
              <a:off x="4758811" y="4141562"/>
              <a:ext cx="5378245" cy="400110"/>
            </a:xfrm>
            <a:prstGeom prst="rect">
              <a:avLst/>
            </a:prstGeom>
            <a:noFill/>
          </p:spPr>
          <p:txBody>
            <a:bodyPr wrap="square" rtlCol="0">
              <a:spAutoFit/>
            </a:bodyPr>
            <a:lstStyle/>
            <a:p>
              <a:r>
                <a:rPr lang="en-IN" sz="2000" b="1" dirty="0">
                  <a:latin typeface="Calibri" panose="020F0502020204030204" pitchFamily="34" charset="0"/>
                  <a:cs typeface="Calibri" panose="020F0502020204030204" pitchFamily="34" charset="0"/>
                </a:rPr>
                <a:t>2010 Deep Learning breakthroughs</a:t>
              </a:r>
            </a:p>
          </p:txBody>
        </p:sp>
      </p:grpSp>
    </p:spTree>
    <p:extLst>
      <p:ext uri="{BB962C8B-B14F-4D97-AF65-F5344CB8AC3E}">
        <p14:creationId xmlns:p14="http://schemas.microsoft.com/office/powerpoint/2010/main" val="147171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F4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2E48BE-A953-484D-BD7E-27D4A61326B1}"/>
              </a:ext>
            </a:extLst>
          </p:cNvPr>
          <p:cNvSpPr>
            <a:spLocks noGrp="1"/>
          </p:cNvSpPr>
          <p:nvPr>
            <p:ph type="sldNum" sz="quarter" idx="12"/>
          </p:nvPr>
        </p:nvSpPr>
        <p:spPr/>
        <p:txBody>
          <a:bodyPr/>
          <a:lstStyle/>
          <a:p>
            <a:fld id="{5AE1514C-5E56-4738-A1FF-4B1CFD2A3E36}" type="slidenum">
              <a:rPr lang="en-US" smtClean="0"/>
              <a:t>4</a:t>
            </a:fld>
            <a:endParaRPr lang="en-US"/>
          </a:p>
        </p:txBody>
      </p:sp>
      <p:pic>
        <p:nvPicPr>
          <p:cNvPr id="8194" name="Picture 2" descr="An Introduction to Machine Learning">
            <a:extLst>
              <a:ext uri="{FF2B5EF4-FFF2-40B4-BE49-F238E27FC236}">
                <a16:creationId xmlns:a16="http://schemas.microsoft.com/office/drawing/2014/main" id="{45BCC3C3-261C-4B28-9D08-3A39EA704D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8" y="729672"/>
            <a:ext cx="12179112" cy="5697549"/>
          </a:xfrm>
          <a:prstGeom prst="rect">
            <a:avLst/>
          </a:prstGeom>
          <a:solidFill>
            <a:srgbClr val="171F42"/>
          </a:solidFill>
        </p:spPr>
      </p:pic>
      <p:sp>
        <p:nvSpPr>
          <p:cNvPr id="3" name="Rectangle 2">
            <a:extLst>
              <a:ext uri="{FF2B5EF4-FFF2-40B4-BE49-F238E27FC236}">
                <a16:creationId xmlns:a16="http://schemas.microsoft.com/office/drawing/2014/main" id="{353A6E02-C89A-48D9-BB2A-A6C15D7AB69B}"/>
              </a:ext>
            </a:extLst>
          </p:cNvPr>
          <p:cNvSpPr/>
          <p:nvPr/>
        </p:nvSpPr>
        <p:spPr>
          <a:xfrm>
            <a:off x="10553700" y="4810125"/>
            <a:ext cx="1543050" cy="1495425"/>
          </a:xfrm>
          <a:prstGeom prst="rect">
            <a:avLst/>
          </a:prstGeom>
          <a:solidFill>
            <a:srgbClr val="17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954629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7CCE-4907-4069-9F82-4DAED938E55B}"/>
              </a:ext>
            </a:extLst>
          </p:cNvPr>
          <p:cNvSpPr>
            <a:spLocks noGrp="1"/>
          </p:cNvSpPr>
          <p:nvPr>
            <p:ph type="title"/>
          </p:nvPr>
        </p:nvSpPr>
        <p:spPr/>
        <p:txBody>
          <a:bodyPr/>
          <a:lstStyle/>
          <a:p>
            <a:r>
              <a:rPr lang="en-IN" dirty="0"/>
              <a:t>Machine Learning Introduction </a:t>
            </a:r>
          </a:p>
        </p:txBody>
      </p:sp>
      <p:sp>
        <p:nvSpPr>
          <p:cNvPr id="4" name="Slide Number Placeholder 3">
            <a:extLst>
              <a:ext uri="{FF2B5EF4-FFF2-40B4-BE49-F238E27FC236}">
                <a16:creationId xmlns:a16="http://schemas.microsoft.com/office/drawing/2014/main" id="{160F256E-9782-416A-976B-F075B31599B3}"/>
              </a:ext>
            </a:extLst>
          </p:cNvPr>
          <p:cNvSpPr>
            <a:spLocks noGrp="1"/>
          </p:cNvSpPr>
          <p:nvPr>
            <p:ph type="sldNum" sz="quarter" idx="12"/>
          </p:nvPr>
        </p:nvSpPr>
        <p:spPr/>
        <p:txBody>
          <a:bodyPr/>
          <a:lstStyle/>
          <a:p>
            <a:fld id="{4997E989-D798-4C62-8E93-3D2D613C2488}" type="slidenum">
              <a:rPr lang="en-US" smtClean="0"/>
              <a:pPr/>
              <a:t>5</a:t>
            </a:fld>
            <a:endParaRPr lang="en-US"/>
          </a:p>
        </p:txBody>
      </p:sp>
      <p:grpSp>
        <p:nvGrpSpPr>
          <p:cNvPr id="8" name="Group 7">
            <a:extLst>
              <a:ext uri="{FF2B5EF4-FFF2-40B4-BE49-F238E27FC236}">
                <a16:creationId xmlns:a16="http://schemas.microsoft.com/office/drawing/2014/main" id="{F2CC6798-4935-4A70-83CC-294DFDD5DB28}"/>
              </a:ext>
            </a:extLst>
          </p:cNvPr>
          <p:cNvGrpSpPr/>
          <p:nvPr/>
        </p:nvGrpSpPr>
        <p:grpSpPr>
          <a:xfrm>
            <a:off x="207818" y="3866306"/>
            <a:ext cx="10478655" cy="2513013"/>
            <a:chOff x="207818" y="3866306"/>
            <a:chExt cx="10478655" cy="2513013"/>
          </a:xfrm>
        </p:grpSpPr>
        <p:pic>
          <p:nvPicPr>
            <p:cNvPr id="5" name="Picture 2" descr="Image result for man">
              <a:extLst>
                <a:ext uri="{FF2B5EF4-FFF2-40B4-BE49-F238E27FC236}">
                  <a16:creationId xmlns:a16="http://schemas.microsoft.com/office/drawing/2014/main" id="{C8610E03-8FC2-48CE-88CE-8CAC7C919DC9}"/>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07818" y="3866306"/>
              <a:ext cx="3367522" cy="25130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robot">
              <a:extLst>
                <a:ext uri="{FF2B5EF4-FFF2-40B4-BE49-F238E27FC236}">
                  <a16:creationId xmlns:a16="http://schemas.microsoft.com/office/drawing/2014/main" id="{F5F774A8-9B1A-44B4-A31A-C8AF39E67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6188" y="4074155"/>
              <a:ext cx="1820285" cy="2305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a:extLst>
                <a:ext uri="{FF2B5EF4-FFF2-40B4-BE49-F238E27FC236}">
                  <a16:creationId xmlns:a16="http://schemas.microsoft.com/office/drawing/2014/main" id="{30377F52-CDF4-4827-B7EC-0F7AA6480007}"/>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l="26021" t="10415" r="23929" b="7525"/>
            <a:stretch/>
          </p:blipFill>
          <p:spPr bwMode="auto">
            <a:xfrm>
              <a:off x="4863160" y="4153490"/>
              <a:ext cx="2715209" cy="22258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6288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3408362" y="5335071"/>
            <a:ext cx="8097838" cy="646331"/>
          </a:xfrm>
        </p:spPr>
        <p:txBody>
          <a:bodyPr/>
          <a:lstStyle/>
          <a:p>
            <a:r>
              <a:rPr lang="en-US" dirty="0"/>
              <a:t>—Arthur Samuel, 1959</a:t>
            </a:r>
          </a:p>
          <a:p>
            <a:endParaRPr lang="en-US" dirty="0"/>
          </a:p>
        </p:txBody>
      </p:sp>
      <p:sp>
        <p:nvSpPr>
          <p:cNvPr id="7" name="Text Placeholder 6"/>
          <p:cNvSpPr>
            <a:spLocks noGrp="1"/>
          </p:cNvSpPr>
          <p:nvPr>
            <p:ph type="body" sz="quarter" idx="13"/>
          </p:nvPr>
        </p:nvSpPr>
        <p:spPr>
          <a:xfrm>
            <a:off x="304800" y="2634936"/>
            <a:ext cx="11658600" cy="1588127"/>
          </a:xfrm>
        </p:spPr>
        <p:txBody>
          <a:bodyPr/>
          <a:lstStyle/>
          <a:p>
            <a:r>
              <a:rPr lang="en-US" b="1" dirty="0"/>
              <a:t>Machine learning</a:t>
            </a:r>
            <a:r>
              <a:rPr lang="en-US" dirty="0"/>
              <a:t> is a field of computer science that gives computers the ability to learn without being explicitly programmed.</a:t>
            </a:r>
          </a:p>
        </p:txBody>
      </p:sp>
      <p:sp>
        <p:nvSpPr>
          <p:cNvPr id="2" name="Slide Number Placeholder 1"/>
          <p:cNvSpPr>
            <a:spLocks noGrp="1"/>
          </p:cNvSpPr>
          <p:nvPr>
            <p:ph type="sldNum" sz="quarter" idx="4"/>
          </p:nvPr>
        </p:nvSpPr>
        <p:spPr>
          <a:xfrm>
            <a:off x="11747687" y="6492875"/>
            <a:ext cx="431425" cy="365125"/>
          </a:xfrm>
          <a:prstGeom prst="rect">
            <a:avLst/>
          </a:prstGeom>
        </p:spPr>
        <p:txBody>
          <a:bodyPr/>
          <a:lstStyle/>
          <a:p>
            <a:fld id="{5AE1514C-5E56-4738-A1FF-4B1CFD2A3E36}" type="slidenum">
              <a:rPr lang="en-US" smtClean="0"/>
              <a:pPr/>
              <a:t>6</a:t>
            </a:fld>
            <a:endParaRPr lang="en-US"/>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04039" y="-135768"/>
            <a:ext cx="9720072" cy="871266"/>
          </a:xfrm>
        </p:spPr>
        <p:txBody>
          <a:bodyPr>
            <a:normAutofit/>
          </a:bodyPr>
          <a:lstStyle/>
          <a:p>
            <a:r>
              <a:rPr lang="en-IN" sz="4000" dirty="0">
                <a:solidFill>
                  <a:schemeClr val="bg1"/>
                </a:solidFill>
              </a:rPr>
              <a:t>Applications of Machine Learning</a:t>
            </a:r>
            <a:endParaRPr lang="en-US" sz="4000" dirty="0">
              <a:solidFill>
                <a:schemeClr val="bg1"/>
              </a:solidFill>
            </a:endParaRPr>
          </a:p>
        </p:txBody>
      </p:sp>
      <p:grpSp>
        <p:nvGrpSpPr>
          <p:cNvPr id="2" name="Group 1">
            <a:extLst>
              <a:ext uri="{FF2B5EF4-FFF2-40B4-BE49-F238E27FC236}">
                <a16:creationId xmlns:a16="http://schemas.microsoft.com/office/drawing/2014/main" id="{2AFF34E3-30EF-4A0E-8455-6C8F10DC7ADA}"/>
              </a:ext>
            </a:extLst>
          </p:cNvPr>
          <p:cNvGrpSpPr/>
          <p:nvPr/>
        </p:nvGrpSpPr>
        <p:grpSpPr>
          <a:xfrm>
            <a:off x="830978" y="1535825"/>
            <a:ext cx="10530046" cy="3976192"/>
            <a:chOff x="830978" y="1979170"/>
            <a:chExt cx="10530046" cy="3976192"/>
          </a:xfrm>
        </p:grpSpPr>
        <p:grpSp>
          <p:nvGrpSpPr>
            <p:cNvPr id="165" name="Group 164"/>
            <p:cNvGrpSpPr/>
            <p:nvPr/>
          </p:nvGrpSpPr>
          <p:grpSpPr>
            <a:xfrm flipH="1" flipV="1">
              <a:off x="4189207" y="4323805"/>
              <a:ext cx="1275188" cy="596078"/>
              <a:chOff x="6987425" y="4906626"/>
              <a:chExt cx="981152" cy="554225"/>
            </a:xfrm>
          </p:grpSpPr>
          <p:cxnSp>
            <p:nvCxnSpPr>
              <p:cNvPr id="166" name="Straight Connector 165"/>
              <p:cNvCxnSpPr/>
              <p:nvPr/>
            </p:nvCxnSpPr>
            <p:spPr>
              <a:xfrm flipH="1">
                <a:off x="6987425" y="4908401"/>
                <a:ext cx="981152"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rot="5400000" flipH="1">
                <a:off x="6710312" y="5183739"/>
                <a:ext cx="554225"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207748" y="2201189"/>
              <a:ext cx="3842424" cy="3754173"/>
              <a:chOff x="4173200" y="2167830"/>
              <a:chExt cx="3842424" cy="3754173"/>
            </a:xfrm>
          </p:grpSpPr>
          <p:sp>
            <p:nvSpPr>
              <p:cNvPr id="5" name="Freeform 47"/>
              <p:cNvSpPr>
                <a:spLocks/>
              </p:cNvSpPr>
              <p:nvPr/>
            </p:nvSpPr>
            <p:spPr bwMode="auto">
              <a:xfrm>
                <a:off x="5010403" y="2378777"/>
                <a:ext cx="2083313" cy="3329375"/>
              </a:xfrm>
              <a:custGeom>
                <a:avLst/>
                <a:gdLst>
                  <a:gd name="T0" fmla="*/ 674 w 1274"/>
                  <a:gd name="T1" fmla="*/ 784 h 2036"/>
                  <a:gd name="T2" fmla="*/ 739 w 1274"/>
                  <a:gd name="T3" fmla="*/ 740 h 2036"/>
                  <a:gd name="T4" fmla="*/ 846 w 1274"/>
                  <a:gd name="T5" fmla="*/ 679 h 2036"/>
                  <a:gd name="T6" fmla="*/ 965 w 1274"/>
                  <a:gd name="T7" fmla="*/ 626 h 2036"/>
                  <a:gd name="T8" fmla="*/ 1056 w 1274"/>
                  <a:gd name="T9" fmla="*/ 600 h 2036"/>
                  <a:gd name="T10" fmla="*/ 1082 w 1274"/>
                  <a:gd name="T11" fmla="*/ 596 h 2036"/>
                  <a:gd name="T12" fmla="*/ 1084 w 1274"/>
                  <a:gd name="T13" fmla="*/ 600 h 2036"/>
                  <a:gd name="T14" fmla="*/ 1030 w 1274"/>
                  <a:gd name="T15" fmla="*/ 613 h 2036"/>
                  <a:gd name="T16" fmla="*/ 907 w 1274"/>
                  <a:gd name="T17" fmla="*/ 658 h 2036"/>
                  <a:gd name="T18" fmla="*/ 760 w 1274"/>
                  <a:gd name="T19" fmla="*/ 744 h 2036"/>
                  <a:gd name="T20" fmla="*/ 692 w 1274"/>
                  <a:gd name="T21" fmla="*/ 1505 h 2036"/>
                  <a:gd name="T22" fmla="*/ 730 w 1274"/>
                  <a:gd name="T23" fmla="*/ 1485 h 2036"/>
                  <a:gd name="T24" fmla="*/ 824 w 1274"/>
                  <a:gd name="T25" fmla="*/ 1434 h 2036"/>
                  <a:gd name="T26" fmla="*/ 939 w 1274"/>
                  <a:gd name="T27" fmla="*/ 1377 h 2036"/>
                  <a:gd name="T28" fmla="*/ 1050 w 1274"/>
                  <a:gd name="T29" fmla="*/ 1331 h 2036"/>
                  <a:gd name="T30" fmla="*/ 1164 w 1274"/>
                  <a:gd name="T31" fmla="*/ 1279 h 2036"/>
                  <a:gd name="T32" fmla="*/ 1250 w 1274"/>
                  <a:gd name="T33" fmla="*/ 1237 h 2036"/>
                  <a:gd name="T34" fmla="*/ 1272 w 1274"/>
                  <a:gd name="T35" fmla="*/ 1226 h 2036"/>
                  <a:gd name="T36" fmla="*/ 1213 w 1274"/>
                  <a:gd name="T37" fmla="*/ 1265 h 2036"/>
                  <a:gd name="T38" fmla="*/ 1070 w 1274"/>
                  <a:gd name="T39" fmla="*/ 1345 h 2036"/>
                  <a:gd name="T40" fmla="*/ 890 w 1274"/>
                  <a:gd name="T41" fmla="*/ 1432 h 2036"/>
                  <a:gd name="T42" fmla="*/ 758 w 1274"/>
                  <a:gd name="T43" fmla="*/ 1512 h 2036"/>
                  <a:gd name="T44" fmla="*/ 699 w 1274"/>
                  <a:gd name="T45" fmla="*/ 1612 h 2036"/>
                  <a:gd name="T46" fmla="*/ 694 w 1274"/>
                  <a:gd name="T47" fmla="*/ 1735 h 2036"/>
                  <a:gd name="T48" fmla="*/ 697 w 1274"/>
                  <a:gd name="T49" fmla="*/ 1880 h 2036"/>
                  <a:gd name="T50" fmla="*/ 700 w 1274"/>
                  <a:gd name="T51" fmla="*/ 1984 h 2036"/>
                  <a:gd name="T52" fmla="*/ 616 w 1274"/>
                  <a:gd name="T53" fmla="*/ 2036 h 2036"/>
                  <a:gd name="T54" fmla="*/ 611 w 1274"/>
                  <a:gd name="T55" fmla="*/ 1460 h 2036"/>
                  <a:gd name="T56" fmla="*/ 580 w 1274"/>
                  <a:gd name="T57" fmla="*/ 1392 h 2036"/>
                  <a:gd name="T58" fmla="*/ 493 w 1274"/>
                  <a:gd name="T59" fmla="*/ 1292 h 2036"/>
                  <a:gd name="T60" fmla="*/ 325 w 1274"/>
                  <a:gd name="T61" fmla="*/ 1183 h 2036"/>
                  <a:gd name="T62" fmla="*/ 243 w 1274"/>
                  <a:gd name="T63" fmla="*/ 1145 h 2036"/>
                  <a:gd name="T64" fmla="*/ 157 w 1274"/>
                  <a:gd name="T65" fmla="*/ 1102 h 2036"/>
                  <a:gd name="T66" fmla="*/ 57 w 1274"/>
                  <a:gd name="T67" fmla="*/ 1046 h 2036"/>
                  <a:gd name="T68" fmla="*/ 3 w 1274"/>
                  <a:gd name="T69" fmla="*/ 1010 h 2036"/>
                  <a:gd name="T70" fmla="*/ 61 w 1274"/>
                  <a:gd name="T71" fmla="*/ 1038 h 2036"/>
                  <a:gd name="T72" fmla="*/ 171 w 1274"/>
                  <a:gd name="T73" fmla="*/ 1090 h 2036"/>
                  <a:gd name="T74" fmla="*/ 298 w 1274"/>
                  <a:gd name="T75" fmla="*/ 1149 h 2036"/>
                  <a:gd name="T76" fmla="*/ 429 w 1274"/>
                  <a:gd name="T77" fmla="*/ 1209 h 2036"/>
                  <a:gd name="T78" fmla="*/ 537 w 1274"/>
                  <a:gd name="T79" fmla="*/ 1292 h 2036"/>
                  <a:gd name="T80" fmla="*/ 601 w 1274"/>
                  <a:gd name="T81" fmla="*/ 1361 h 2036"/>
                  <a:gd name="T82" fmla="*/ 637 w 1274"/>
                  <a:gd name="T83" fmla="*/ 587 h 2036"/>
                  <a:gd name="T84" fmla="*/ 617 w 1274"/>
                  <a:gd name="T85" fmla="*/ 557 h 2036"/>
                  <a:gd name="T86" fmla="*/ 530 w 1274"/>
                  <a:gd name="T87" fmla="*/ 483 h 2036"/>
                  <a:gd name="T88" fmla="*/ 401 w 1274"/>
                  <a:gd name="T89" fmla="*/ 413 h 2036"/>
                  <a:gd name="T90" fmla="*/ 466 w 1274"/>
                  <a:gd name="T91" fmla="*/ 436 h 2036"/>
                  <a:gd name="T92" fmla="*/ 568 w 1274"/>
                  <a:gd name="T93" fmla="*/ 488 h 2036"/>
                  <a:gd name="T94" fmla="*/ 664 w 1274"/>
                  <a:gd name="T95" fmla="*/ 0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4" h="2036">
                    <a:moveTo>
                      <a:pt x="664" y="0"/>
                    </a:moveTo>
                    <a:lnTo>
                      <a:pt x="664" y="790"/>
                    </a:lnTo>
                    <a:lnTo>
                      <a:pt x="667" y="789"/>
                    </a:lnTo>
                    <a:lnTo>
                      <a:pt x="674" y="784"/>
                    </a:lnTo>
                    <a:lnTo>
                      <a:pt x="685" y="776"/>
                    </a:lnTo>
                    <a:lnTo>
                      <a:pt x="700" y="766"/>
                    </a:lnTo>
                    <a:lnTo>
                      <a:pt x="719" y="754"/>
                    </a:lnTo>
                    <a:lnTo>
                      <a:pt x="739" y="740"/>
                    </a:lnTo>
                    <a:lnTo>
                      <a:pt x="764" y="725"/>
                    </a:lnTo>
                    <a:lnTo>
                      <a:pt x="789" y="710"/>
                    </a:lnTo>
                    <a:lnTo>
                      <a:pt x="817" y="694"/>
                    </a:lnTo>
                    <a:lnTo>
                      <a:pt x="846" y="679"/>
                    </a:lnTo>
                    <a:lnTo>
                      <a:pt x="875" y="664"/>
                    </a:lnTo>
                    <a:lnTo>
                      <a:pt x="905" y="650"/>
                    </a:lnTo>
                    <a:lnTo>
                      <a:pt x="935" y="638"/>
                    </a:lnTo>
                    <a:lnTo>
                      <a:pt x="965" y="626"/>
                    </a:lnTo>
                    <a:lnTo>
                      <a:pt x="996" y="617"/>
                    </a:lnTo>
                    <a:lnTo>
                      <a:pt x="1021" y="609"/>
                    </a:lnTo>
                    <a:lnTo>
                      <a:pt x="1041" y="603"/>
                    </a:lnTo>
                    <a:lnTo>
                      <a:pt x="1056" y="600"/>
                    </a:lnTo>
                    <a:lnTo>
                      <a:pt x="1067" y="597"/>
                    </a:lnTo>
                    <a:lnTo>
                      <a:pt x="1075" y="596"/>
                    </a:lnTo>
                    <a:lnTo>
                      <a:pt x="1080" y="596"/>
                    </a:lnTo>
                    <a:lnTo>
                      <a:pt x="1082" y="596"/>
                    </a:lnTo>
                    <a:lnTo>
                      <a:pt x="1084" y="597"/>
                    </a:lnTo>
                    <a:lnTo>
                      <a:pt x="1084" y="598"/>
                    </a:lnTo>
                    <a:lnTo>
                      <a:pt x="1084" y="598"/>
                    </a:lnTo>
                    <a:lnTo>
                      <a:pt x="1084" y="600"/>
                    </a:lnTo>
                    <a:lnTo>
                      <a:pt x="1079" y="600"/>
                    </a:lnTo>
                    <a:lnTo>
                      <a:pt x="1069" y="603"/>
                    </a:lnTo>
                    <a:lnTo>
                      <a:pt x="1052" y="607"/>
                    </a:lnTo>
                    <a:lnTo>
                      <a:pt x="1030" y="613"/>
                    </a:lnTo>
                    <a:lnTo>
                      <a:pt x="1005" y="622"/>
                    </a:lnTo>
                    <a:lnTo>
                      <a:pt x="975" y="631"/>
                    </a:lnTo>
                    <a:lnTo>
                      <a:pt x="943" y="643"/>
                    </a:lnTo>
                    <a:lnTo>
                      <a:pt x="907" y="658"/>
                    </a:lnTo>
                    <a:lnTo>
                      <a:pt x="871" y="676"/>
                    </a:lnTo>
                    <a:lnTo>
                      <a:pt x="833" y="695"/>
                    </a:lnTo>
                    <a:lnTo>
                      <a:pt x="796" y="718"/>
                    </a:lnTo>
                    <a:lnTo>
                      <a:pt x="760" y="744"/>
                    </a:lnTo>
                    <a:lnTo>
                      <a:pt x="726" y="773"/>
                    </a:lnTo>
                    <a:lnTo>
                      <a:pt x="693" y="804"/>
                    </a:lnTo>
                    <a:lnTo>
                      <a:pt x="664" y="838"/>
                    </a:lnTo>
                    <a:lnTo>
                      <a:pt x="692" y="1505"/>
                    </a:lnTo>
                    <a:lnTo>
                      <a:pt x="694" y="1504"/>
                    </a:lnTo>
                    <a:lnTo>
                      <a:pt x="702" y="1500"/>
                    </a:lnTo>
                    <a:lnTo>
                      <a:pt x="714" y="1493"/>
                    </a:lnTo>
                    <a:lnTo>
                      <a:pt x="730" y="1485"/>
                    </a:lnTo>
                    <a:lnTo>
                      <a:pt x="750" y="1473"/>
                    </a:lnTo>
                    <a:lnTo>
                      <a:pt x="772" y="1462"/>
                    </a:lnTo>
                    <a:lnTo>
                      <a:pt x="797" y="1448"/>
                    </a:lnTo>
                    <a:lnTo>
                      <a:pt x="824" y="1434"/>
                    </a:lnTo>
                    <a:lnTo>
                      <a:pt x="851" y="1420"/>
                    </a:lnTo>
                    <a:lnTo>
                      <a:pt x="880" y="1405"/>
                    </a:lnTo>
                    <a:lnTo>
                      <a:pt x="910" y="1391"/>
                    </a:lnTo>
                    <a:lnTo>
                      <a:pt x="939" y="1377"/>
                    </a:lnTo>
                    <a:lnTo>
                      <a:pt x="968" y="1366"/>
                    </a:lnTo>
                    <a:lnTo>
                      <a:pt x="995" y="1354"/>
                    </a:lnTo>
                    <a:lnTo>
                      <a:pt x="1022" y="1344"/>
                    </a:lnTo>
                    <a:lnTo>
                      <a:pt x="1050" y="1331"/>
                    </a:lnTo>
                    <a:lnTo>
                      <a:pt x="1079" y="1318"/>
                    </a:lnTo>
                    <a:lnTo>
                      <a:pt x="1108" y="1306"/>
                    </a:lnTo>
                    <a:lnTo>
                      <a:pt x="1137" y="1292"/>
                    </a:lnTo>
                    <a:lnTo>
                      <a:pt x="1164" y="1279"/>
                    </a:lnTo>
                    <a:lnTo>
                      <a:pt x="1190" y="1267"/>
                    </a:lnTo>
                    <a:lnTo>
                      <a:pt x="1213" y="1255"/>
                    </a:lnTo>
                    <a:lnTo>
                      <a:pt x="1234" y="1245"/>
                    </a:lnTo>
                    <a:lnTo>
                      <a:pt x="1250" y="1237"/>
                    </a:lnTo>
                    <a:lnTo>
                      <a:pt x="1264" y="1230"/>
                    </a:lnTo>
                    <a:lnTo>
                      <a:pt x="1272" y="1225"/>
                    </a:lnTo>
                    <a:lnTo>
                      <a:pt x="1274" y="1224"/>
                    </a:lnTo>
                    <a:lnTo>
                      <a:pt x="1272" y="1226"/>
                    </a:lnTo>
                    <a:lnTo>
                      <a:pt x="1265" y="1231"/>
                    </a:lnTo>
                    <a:lnTo>
                      <a:pt x="1252" y="1240"/>
                    </a:lnTo>
                    <a:lnTo>
                      <a:pt x="1235" y="1252"/>
                    </a:lnTo>
                    <a:lnTo>
                      <a:pt x="1213" y="1265"/>
                    </a:lnTo>
                    <a:lnTo>
                      <a:pt x="1185" y="1283"/>
                    </a:lnTo>
                    <a:lnTo>
                      <a:pt x="1152" y="1302"/>
                    </a:lnTo>
                    <a:lnTo>
                      <a:pt x="1114" y="1323"/>
                    </a:lnTo>
                    <a:lnTo>
                      <a:pt x="1070" y="1345"/>
                    </a:lnTo>
                    <a:lnTo>
                      <a:pt x="1021" y="1369"/>
                    </a:lnTo>
                    <a:lnTo>
                      <a:pt x="975" y="1391"/>
                    </a:lnTo>
                    <a:lnTo>
                      <a:pt x="931" y="1412"/>
                    </a:lnTo>
                    <a:lnTo>
                      <a:pt x="890" y="1432"/>
                    </a:lnTo>
                    <a:lnTo>
                      <a:pt x="851" y="1451"/>
                    </a:lnTo>
                    <a:lnTo>
                      <a:pt x="816" y="1472"/>
                    </a:lnTo>
                    <a:lnTo>
                      <a:pt x="784" y="1492"/>
                    </a:lnTo>
                    <a:lnTo>
                      <a:pt x="758" y="1512"/>
                    </a:lnTo>
                    <a:lnTo>
                      <a:pt x="735" y="1535"/>
                    </a:lnTo>
                    <a:lnTo>
                      <a:pt x="717" y="1559"/>
                    </a:lnTo>
                    <a:lnTo>
                      <a:pt x="706" y="1584"/>
                    </a:lnTo>
                    <a:lnTo>
                      <a:pt x="699" y="1612"/>
                    </a:lnTo>
                    <a:lnTo>
                      <a:pt x="697" y="1637"/>
                    </a:lnTo>
                    <a:lnTo>
                      <a:pt x="696" y="1667"/>
                    </a:lnTo>
                    <a:lnTo>
                      <a:pt x="694" y="1700"/>
                    </a:lnTo>
                    <a:lnTo>
                      <a:pt x="694" y="1735"/>
                    </a:lnTo>
                    <a:lnTo>
                      <a:pt x="694" y="1772"/>
                    </a:lnTo>
                    <a:lnTo>
                      <a:pt x="694" y="1809"/>
                    </a:lnTo>
                    <a:lnTo>
                      <a:pt x="696" y="1846"/>
                    </a:lnTo>
                    <a:lnTo>
                      <a:pt x="697" y="1880"/>
                    </a:lnTo>
                    <a:lnTo>
                      <a:pt x="698" y="1913"/>
                    </a:lnTo>
                    <a:lnTo>
                      <a:pt x="698" y="1942"/>
                    </a:lnTo>
                    <a:lnTo>
                      <a:pt x="699" y="1966"/>
                    </a:lnTo>
                    <a:lnTo>
                      <a:pt x="700" y="1984"/>
                    </a:lnTo>
                    <a:lnTo>
                      <a:pt x="700" y="1996"/>
                    </a:lnTo>
                    <a:lnTo>
                      <a:pt x="700" y="2000"/>
                    </a:lnTo>
                    <a:lnTo>
                      <a:pt x="704" y="2036"/>
                    </a:lnTo>
                    <a:lnTo>
                      <a:pt x="616" y="2036"/>
                    </a:lnTo>
                    <a:lnTo>
                      <a:pt x="616" y="1479"/>
                    </a:lnTo>
                    <a:lnTo>
                      <a:pt x="616" y="1477"/>
                    </a:lnTo>
                    <a:lnTo>
                      <a:pt x="615" y="1471"/>
                    </a:lnTo>
                    <a:lnTo>
                      <a:pt x="611" y="1460"/>
                    </a:lnTo>
                    <a:lnTo>
                      <a:pt x="608" y="1448"/>
                    </a:lnTo>
                    <a:lnTo>
                      <a:pt x="601" y="1432"/>
                    </a:lnTo>
                    <a:lnTo>
                      <a:pt x="592" y="1413"/>
                    </a:lnTo>
                    <a:lnTo>
                      <a:pt x="580" y="1392"/>
                    </a:lnTo>
                    <a:lnTo>
                      <a:pt x="564" y="1369"/>
                    </a:lnTo>
                    <a:lnTo>
                      <a:pt x="544" y="1345"/>
                    </a:lnTo>
                    <a:lnTo>
                      <a:pt x="521" y="1318"/>
                    </a:lnTo>
                    <a:lnTo>
                      <a:pt x="493" y="1292"/>
                    </a:lnTo>
                    <a:lnTo>
                      <a:pt x="460" y="1265"/>
                    </a:lnTo>
                    <a:lnTo>
                      <a:pt x="421" y="1238"/>
                    </a:lnTo>
                    <a:lnTo>
                      <a:pt x="376" y="1210"/>
                    </a:lnTo>
                    <a:lnTo>
                      <a:pt x="325" y="1183"/>
                    </a:lnTo>
                    <a:lnTo>
                      <a:pt x="267" y="1157"/>
                    </a:lnTo>
                    <a:lnTo>
                      <a:pt x="264" y="1156"/>
                    </a:lnTo>
                    <a:lnTo>
                      <a:pt x="255" y="1151"/>
                    </a:lnTo>
                    <a:lnTo>
                      <a:pt x="243" y="1145"/>
                    </a:lnTo>
                    <a:lnTo>
                      <a:pt x="225" y="1136"/>
                    </a:lnTo>
                    <a:lnTo>
                      <a:pt x="205" y="1126"/>
                    </a:lnTo>
                    <a:lnTo>
                      <a:pt x="183" y="1114"/>
                    </a:lnTo>
                    <a:lnTo>
                      <a:pt x="157" y="1102"/>
                    </a:lnTo>
                    <a:lnTo>
                      <a:pt x="132" y="1088"/>
                    </a:lnTo>
                    <a:lnTo>
                      <a:pt x="107" y="1074"/>
                    </a:lnTo>
                    <a:lnTo>
                      <a:pt x="81" y="1060"/>
                    </a:lnTo>
                    <a:lnTo>
                      <a:pt x="57" y="1046"/>
                    </a:lnTo>
                    <a:lnTo>
                      <a:pt x="35" y="1032"/>
                    </a:lnTo>
                    <a:lnTo>
                      <a:pt x="15" y="1020"/>
                    </a:lnTo>
                    <a:lnTo>
                      <a:pt x="0" y="1008"/>
                    </a:lnTo>
                    <a:lnTo>
                      <a:pt x="3" y="1010"/>
                    </a:lnTo>
                    <a:lnTo>
                      <a:pt x="11" y="1014"/>
                    </a:lnTo>
                    <a:lnTo>
                      <a:pt x="23" y="1021"/>
                    </a:lnTo>
                    <a:lnTo>
                      <a:pt x="41" y="1029"/>
                    </a:lnTo>
                    <a:lnTo>
                      <a:pt x="61" y="1038"/>
                    </a:lnTo>
                    <a:lnTo>
                      <a:pt x="85" y="1050"/>
                    </a:lnTo>
                    <a:lnTo>
                      <a:pt x="111" y="1062"/>
                    </a:lnTo>
                    <a:lnTo>
                      <a:pt x="140" y="1076"/>
                    </a:lnTo>
                    <a:lnTo>
                      <a:pt x="171" y="1090"/>
                    </a:lnTo>
                    <a:lnTo>
                      <a:pt x="202" y="1105"/>
                    </a:lnTo>
                    <a:lnTo>
                      <a:pt x="235" y="1120"/>
                    </a:lnTo>
                    <a:lnTo>
                      <a:pt x="267" y="1134"/>
                    </a:lnTo>
                    <a:lnTo>
                      <a:pt x="298" y="1149"/>
                    </a:lnTo>
                    <a:lnTo>
                      <a:pt x="329" y="1162"/>
                    </a:lnTo>
                    <a:lnTo>
                      <a:pt x="359" y="1174"/>
                    </a:lnTo>
                    <a:lnTo>
                      <a:pt x="395" y="1190"/>
                    </a:lnTo>
                    <a:lnTo>
                      <a:pt x="429" y="1209"/>
                    </a:lnTo>
                    <a:lnTo>
                      <a:pt x="460" y="1228"/>
                    </a:lnTo>
                    <a:lnTo>
                      <a:pt x="489" y="1250"/>
                    </a:lnTo>
                    <a:lnTo>
                      <a:pt x="515" y="1271"/>
                    </a:lnTo>
                    <a:lnTo>
                      <a:pt x="537" y="1292"/>
                    </a:lnTo>
                    <a:lnTo>
                      <a:pt x="558" y="1313"/>
                    </a:lnTo>
                    <a:lnTo>
                      <a:pt x="575" y="1331"/>
                    </a:lnTo>
                    <a:lnTo>
                      <a:pt x="589" y="1347"/>
                    </a:lnTo>
                    <a:lnTo>
                      <a:pt x="601" y="1361"/>
                    </a:lnTo>
                    <a:lnTo>
                      <a:pt x="609" y="1373"/>
                    </a:lnTo>
                    <a:lnTo>
                      <a:pt x="614" y="1380"/>
                    </a:lnTo>
                    <a:lnTo>
                      <a:pt x="616" y="1382"/>
                    </a:lnTo>
                    <a:lnTo>
                      <a:pt x="637" y="587"/>
                    </a:lnTo>
                    <a:lnTo>
                      <a:pt x="635" y="585"/>
                    </a:lnTo>
                    <a:lnTo>
                      <a:pt x="633" y="579"/>
                    </a:lnTo>
                    <a:lnTo>
                      <a:pt x="626" y="570"/>
                    </a:lnTo>
                    <a:lnTo>
                      <a:pt x="617" y="557"/>
                    </a:lnTo>
                    <a:lnTo>
                      <a:pt x="603" y="542"/>
                    </a:lnTo>
                    <a:lnTo>
                      <a:pt x="585" y="525"/>
                    </a:lnTo>
                    <a:lnTo>
                      <a:pt x="560" y="504"/>
                    </a:lnTo>
                    <a:lnTo>
                      <a:pt x="530" y="483"/>
                    </a:lnTo>
                    <a:lnTo>
                      <a:pt x="493" y="460"/>
                    </a:lnTo>
                    <a:lnTo>
                      <a:pt x="450" y="436"/>
                    </a:lnTo>
                    <a:lnTo>
                      <a:pt x="398" y="411"/>
                    </a:lnTo>
                    <a:lnTo>
                      <a:pt x="401" y="413"/>
                    </a:lnTo>
                    <a:lnTo>
                      <a:pt x="410" y="415"/>
                    </a:lnTo>
                    <a:lnTo>
                      <a:pt x="424" y="421"/>
                    </a:lnTo>
                    <a:lnTo>
                      <a:pt x="444" y="428"/>
                    </a:lnTo>
                    <a:lnTo>
                      <a:pt x="466" y="436"/>
                    </a:lnTo>
                    <a:lnTo>
                      <a:pt x="490" y="446"/>
                    </a:lnTo>
                    <a:lnTo>
                      <a:pt x="515" y="459"/>
                    </a:lnTo>
                    <a:lnTo>
                      <a:pt x="542" y="473"/>
                    </a:lnTo>
                    <a:lnTo>
                      <a:pt x="568" y="488"/>
                    </a:lnTo>
                    <a:lnTo>
                      <a:pt x="594" y="505"/>
                    </a:lnTo>
                    <a:lnTo>
                      <a:pt x="617" y="525"/>
                    </a:lnTo>
                    <a:lnTo>
                      <a:pt x="637" y="544"/>
                    </a:lnTo>
                    <a:lnTo>
                      <a:pt x="6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6" name="Freeform 48"/>
              <p:cNvSpPr>
                <a:spLocks/>
              </p:cNvSpPr>
              <p:nvPr/>
            </p:nvSpPr>
            <p:spPr bwMode="auto">
              <a:xfrm>
                <a:off x="5473180" y="3135900"/>
                <a:ext cx="379379" cy="237112"/>
              </a:xfrm>
              <a:custGeom>
                <a:avLst/>
                <a:gdLst>
                  <a:gd name="T0" fmla="*/ 150 w 232"/>
                  <a:gd name="T1" fmla="*/ 0 h 145"/>
                  <a:gd name="T2" fmla="*/ 167 w 232"/>
                  <a:gd name="T3" fmla="*/ 3 h 145"/>
                  <a:gd name="T4" fmla="*/ 183 w 232"/>
                  <a:gd name="T5" fmla="*/ 6 h 145"/>
                  <a:gd name="T6" fmla="*/ 197 w 232"/>
                  <a:gd name="T7" fmla="*/ 11 h 145"/>
                  <a:gd name="T8" fmla="*/ 208 w 232"/>
                  <a:gd name="T9" fmla="*/ 17 h 145"/>
                  <a:gd name="T10" fmla="*/ 217 w 232"/>
                  <a:gd name="T11" fmla="*/ 22 h 145"/>
                  <a:gd name="T12" fmla="*/ 224 w 232"/>
                  <a:gd name="T13" fmla="*/ 27 h 145"/>
                  <a:gd name="T14" fmla="*/ 229 w 232"/>
                  <a:gd name="T15" fmla="*/ 30 h 145"/>
                  <a:gd name="T16" fmla="*/ 231 w 232"/>
                  <a:gd name="T17" fmla="*/ 32 h 145"/>
                  <a:gd name="T18" fmla="*/ 232 w 232"/>
                  <a:gd name="T19" fmla="*/ 57 h 145"/>
                  <a:gd name="T20" fmla="*/ 229 w 232"/>
                  <a:gd name="T21" fmla="*/ 78 h 145"/>
                  <a:gd name="T22" fmla="*/ 222 w 232"/>
                  <a:gd name="T23" fmla="*/ 95 h 145"/>
                  <a:gd name="T24" fmla="*/ 210 w 232"/>
                  <a:gd name="T25" fmla="*/ 110 h 145"/>
                  <a:gd name="T26" fmla="*/ 198 w 232"/>
                  <a:gd name="T27" fmla="*/ 122 h 145"/>
                  <a:gd name="T28" fmla="*/ 182 w 232"/>
                  <a:gd name="T29" fmla="*/ 130 h 145"/>
                  <a:gd name="T30" fmla="*/ 163 w 232"/>
                  <a:gd name="T31" fmla="*/ 137 h 145"/>
                  <a:gd name="T32" fmla="*/ 143 w 232"/>
                  <a:gd name="T33" fmla="*/ 141 h 145"/>
                  <a:gd name="T34" fmla="*/ 124 w 232"/>
                  <a:gd name="T35" fmla="*/ 144 h 145"/>
                  <a:gd name="T36" fmla="*/ 104 w 232"/>
                  <a:gd name="T37" fmla="*/ 145 h 145"/>
                  <a:gd name="T38" fmla="*/ 83 w 232"/>
                  <a:gd name="T39" fmla="*/ 145 h 145"/>
                  <a:gd name="T40" fmla="*/ 65 w 232"/>
                  <a:gd name="T41" fmla="*/ 144 h 145"/>
                  <a:gd name="T42" fmla="*/ 48 w 232"/>
                  <a:gd name="T43" fmla="*/ 142 h 145"/>
                  <a:gd name="T44" fmla="*/ 31 w 232"/>
                  <a:gd name="T45" fmla="*/ 140 h 145"/>
                  <a:gd name="T46" fmla="*/ 19 w 232"/>
                  <a:gd name="T47" fmla="*/ 139 h 145"/>
                  <a:gd name="T48" fmla="*/ 8 w 232"/>
                  <a:gd name="T49" fmla="*/ 137 h 145"/>
                  <a:gd name="T50" fmla="*/ 3 w 232"/>
                  <a:gd name="T51" fmla="*/ 135 h 145"/>
                  <a:gd name="T52" fmla="*/ 0 w 232"/>
                  <a:gd name="T53" fmla="*/ 135 h 145"/>
                  <a:gd name="T54" fmla="*/ 18 w 232"/>
                  <a:gd name="T55" fmla="*/ 97 h 145"/>
                  <a:gd name="T56" fmla="*/ 36 w 232"/>
                  <a:gd name="T57" fmla="*/ 67 h 145"/>
                  <a:gd name="T58" fmla="*/ 56 w 232"/>
                  <a:gd name="T59" fmla="*/ 43 h 145"/>
                  <a:gd name="T60" fmla="*/ 75 w 232"/>
                  <a:gd name="T61" fmla="*/ 26 h 145"/>
                  <a:gd name="T62" fmla="*/ 95 w 232"/>
                  <a:gd name="T63" fmla="*/ 13 h 145"/>
                  <a:gd name="T64" fmla="*/ 113 w 232"/>
                  <a:gd name="T65" fmla="*/ 5 h 145"/>
                  <a:gd name="T66" fmla="*/ 133 w 232"/>
                  <a:gd name="T67" fmla="*/ 2 h 145"/>
                  <a:gd name="T68" fmla="*/ 150 w 232"/>
                  <a:gd name="T6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2" h="145">
                    <a:moveTo>
                      <a:pt x="150" y="0"/>
                    </a:moveTo>
                    <a:lnTo>
                      <a:pt x="167" y="3"/>
                    </a:lnTo>
                    <a:lnTo>
                      <a:pt x="183" y="6"/>
                    </a:lnTo>
                    <a:lnTo>
                      <a:pt x="197" y="11"/>
                    </a:lnTo>
                    <a:lnTo>
                      <a:pt x="208" y="17"/>
                    </a:lnTo>
                    <a:lnTo>
                      <a:pt x="217" y="22"/>
                    </a:lnTo>
                    <a:lnTo>
                      <a:pt x="224" y="27"/>
                    </a:lnTo>
                    <a:lnTo>
                      <a:pt x="229" y="30"/>
                    </a:lnTo>
                    <a:lnTo>
                      <a:pt x="231" y="32"/>
                    </a:lnTo>
                    <a:lnTo>
                      <a:pt x="232" y="57"/>
                    </a:lnTo>
                    <a:lnTo>
                      <a:pt x="229" y="78"/>
                    </a:lnTo>
                    <a:lnTo>
                      <a:pt x="222" y="95"/>
                    </a:lnTo>
                    <a:lnTo>
                      <a:pt x="210" y="110"/>
                    </a:lnTo>
                    <a:lnTo>
                      <a:pt x="198" y="122"/>
                    </a:lnTo>
                    <a:lnTo>
                      <a:pt x="182" y="130"/>
                    </a:lnTo>
                    <a:lnTo>
                      <a:pt x="163" y="137"/>
                    </a:lnTo>
                    <a:lnTo>
                      <a:pt x="143" y="141"/>
                    </a:lnTo>
                    <a:lnTo>
                      <a:pt x="124" y="144"/>
                    </a:lnTo>
                    <a:lnTo>
                      <a:pt x="104" y="145"/>
                    </a:lnTo>
                    <a:lnTo>
                      <a:pt x="83" y="145"/>
                    </a:lnTo>
                    <a:lnTo>
                      <a:pt x="65" y="144"/>
                    </a:lnTo>
                    <a:lnTo>
                      <a:pt x="48" y="142"/>
                    </a:lnTo>
                    <a:lnTo>
                      <a:pt x="31" y="140"/>
                    </a:lnTo>
                    <a:lnTo>
                      <a:pt x="19" y="139"/>
                    </a:lnTo>
                    <a:lnTo>
                      <a:pt x="8" y="137"/>
                    </a:lnTo>
                    <a:lnTo>
                      <a:pt x="3" y="135"/>
                    </a:lnTo>
                    <a:lnTo>
                      <a:pt x="0" y="135"/>
                    </a:lnTo>
                    <a:lnTo>
                      <a:pt x="18" y="97"/>
                    </a:lnTo>
                    <a:lnTo>
                      <a:pt x="36" y="67"/>
                    </a:lnTo>
                    <a:lnTo>
                      <a:pt x="56" y="43"/>
                    </a:lnTo>
                    <a:lnTo>
                      <a:pt x="75" y="26"/>
                    </a:lnTo>
                    <a:lnTo>
                      <a:pt x="95" y="13"/>
                    </a:lnTo>
                    <a:lnTo>
                      <a:pt x="113" y="5"/>
                    </a:lnTo>
                    <a:lnTo>
                      <a:pt x="133" y="2"/>
                    </a:lnTo>
                    <a:lnTo>
                      <a:pt x="1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7" name="Freeform 49"/>
              <p:cNvSpPr>
                <a:spLocks/>
              </p:cNvSpPr>
              <p:nvPr/>
            </p:nvSpPr>
            <p:spPr bwMode="auto">
              <a:xfrm>
                <a:off x="5474815" y="3135900"/>
                <a:ext cx="371203" cy="217489"/>
              </a:xfrm>
              <a:custGeom>
                <a:avLst/>
                <a:gdLst>
                  <a:gd name="T0" fmla="*/ 146 w 227"/>
                  <a:gd name="T1" fmla="*/ 0 h 133"/>
                  <a:gd name="T2" fmla="*/ 162 w 227"/>
                  <a:gd name="T3" fmla="*/ 2 h 133"/>
                  <a:gd name="T4" fmla="*/ 178 w 227"/>
                  <a:gd name="T5" fmla="*/ 5 h 133"/>
                  <a:gd name="T6" fmla="*/ 191 w 227"/>
                  <a:gd name="T7" fmla="*/ 10 h 133"/>
                  <a:gd name="T8" fmla="*/ 204 w 227"/>
                  <a:gd name="T9" fmla="*/ 15 h 133"/>
                  <a:gd name="T10" fmla="*/ 214 w 227"/>
                  <a:gd name="T11" fmla="*/ 21 h 133"/>
                  <a:gd name="T12" fmla="*/ 221 w 227"/>
                  <a:gd name="T13" fmla="*/ 26 h 133"/>
                  <a:gd name="T14" fmla="*/ 227 w 227"/>
                  <a:gd name="T15" fmla="*/ 29 h 133"/>
                  <a:gd name="T16" fmla="*/ 0 w 227"/>
                  <a:gd name="T17" fmla="*/ 133 h 133"/>
                  <a:gd name="T18" fmla="*/ 18 w 227"/>
                  <a:gd name="T19" fmla="*/ 96 h 133"/>
                  <a:gd name="T20" fmla="*/ 36 w 227"/>
                  <a:gd name="T21" fmla="*/ 67 h 133"/>
                  <a:gd name="T22" fmla="*/ 55 w 227"/>
                  <a:gd name="T23" fmla="*/ 44 h 133"/>
                  <a:gd name="T24" fmla="*/ 73 w 227"/>
                  <a:gd name="T25" fmla="*/ 27 h 133"/>
                  <a:gd name="T26" fmla="*/ 92 w 227"/>
                  <a:gd name="T27" fmla="*/ 14 h 133"/>
                  <a:gd name="T28" fmla="*/ 111 w 227"/>
                  <a:gd name="T29" fmla="*/ 6 h 133"/>
                  <a:gd name="T30" fmla="*/ 129 w 227"/>
                  <a:gd name="T31" fmla="*/ 2 h 133"/>
                  <a:gd name="T32" fmla="*/ 146 w 227"/>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3">
                    <a:moveTo>
                      <a:pt x="146" y="0"/>
                    </a:moveTo>
                    <a:lnTo>
                      <a:pt x="162" y="2"/>
                    </a:lnTo>
                    <a:lnTo>
                      <a:pt x="178" y="5"/>
                    </a:lnTo>
                    <a:lnTo>
                      <a:pt x="191" y="10"/>
                    </a:lnTo>
                    <a:lnTo>
                      <a:pt x="204" y="15"/>
                    </a:lnTo>
                    <a:lnTo>
                      <a:pt x="214" y="21"/>
                    </a:lnTo>
                    <a:lnTo>
                      <a:pt x="221" y="26"/>
                    </a:lnTo>
                    <a:lnTo>
                      <a:pt x="227" y="29"/>
                    </a:lnTo>
                    <a:lnTo>
                      <a:pt x="0" y="133"/>
                    </a:lnTo>
                    <a:lnTo>
                      <a:pt x="18" y="96"/>
                    </a:lnTo>
                    <a:lnTo>
                      <a:pt x="36" y="67"/>
                    </a:lnTo>
                    <a:lnTo>
                      <a:pt x="55" y="44"/>
                    </a:lnTo>
                    <a:lnTo>
                      <a:pt x="73" y="27"/>
                    </a:lnTo>
                    <a:lnTo>
                      <a:pt x="92" y="14"/>
                    </a:lnTo>
                    <a:lnTo>
                      <a:pt x="111" y="6"/>
                    </a:lnTo>
                    <a:lnTo>
                      <a:pt x="129" y="2"/>
                    </a:lnTo>
                    <a:lnTo>
                      <a:pt x="1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8" name="Freeform 50"/>
              <p:cNvSpPr>
                <a:spLocks/>
              </p:cNvSpPr>
              <p:nvPr/>
            </p:nvSpPr>
            <p:spPr bwMode="auto">
              <a:xfrm>
                <a:off x="5262232" y="2897153"/>
                <a:ext cx="335227" cy="201137"/>
              </a:xfrm>
              <a:custGeom>
                <a:avLst/>
                <a:gdLst>
                  <a:gd name="T0" fmla="*/ 104 w 205"/>
                  <a:gd name="T1" fmla="*/ 0 h 123"/>
                  <a:gd name="T2" fmla="*/ 123 w 205"/>
                  <a:gd name="T3" fmla="*/ 1 h 123"/>
                  <a:gd name="T4" fmla="*/ 140 w 205"/>
                  <a:gd name="T5" fmla="*/ 6 h 123"/>
                  <a:gd name="T6" fmla="*/ 155 w 205"/>
                  <a:gd name="T7" fmla="*/ 11 h 123"/>
                  <a:gd name="T8" fmla="*/ 166 w 205"/>
                  <a:gd name="T9" fmla="*/ 19 h 123"/>
                  <a:gd name="T10" fmla="*/ 177 w 205"/>
                  <a:gd name="T11" fmla="*/ 30 h 123"/>
                  <a:gd name="T12" fmla="*/ 185 w 205"/>
                  <a:gd name="T13" fmla="*/ 39 h 123"/>
                  <a:gd name="T14" fmla="*/ 192 w 205"/>
                  <a:gd name="T15" fmla="*/ 49 h 123"/>
                  <a:gd name="T16" fmla="*/ 197 w 205"/>
                  <a:gd name="T17" fmla="*/ 59 h 123"/>
                  <a:gd name="T18" fmla="*/ 201 w 205"/>
                  <a:gd name="T19" fmla="*/ 68 h 123"/>
                  <a:gd name="T20" fmla="*/ 203 w 205"/>
                  <a:gd name="T21" fmla="*/ 75 h 123"/>
                  <a:gd name="T22" fmla="*/ 204 w 205"/>
                  <a:gd name="T23" fmla="*/ 78 h 123"/>
                  <a:gd name="T24" fmla="*/ 205 w 205"/>
                  <a:gd name="T25" fmla="*/ 81 h 123"/>
                  <a:gd name="T26" fmla="*/ 193 w 205"/>
                  <a:gd name="T27" fmla="*/ 99 h 123"/>
                  <a:gd name="T28" fmla="*/ 178 w 205"/>
                  <a:gd name="T29" fmla="*/ 113 h 123"/>
                  <a:gd name="T30" fmla="*/ 163 w 205"/>
                  <a:gd name="T31" fmla="*/ 121 h 123"/>
                  <a:gd name="T32" fmla="*/ 147 w 205"/>
                  <a:gd name="T33" fmla="*/ 123 h 123"/>
                  <a:gd name="T34" fmla="*/ 129 w 205"/>
                  <a:gd name="T35" fmla="*/ 123 h 123"/>
                  <a:gd name="T36" fmla="*/ 112 w 205"/>
                  <a:gd name="T37" fmla="*/ 119 h 123"/>
                  <a:gd name="T38" fmla="*/ 96 w 205"/>
                  <a:gd name="T39" fmla="*/ 112 h 123"/>
                  <a:gd name="T40" fmla="*/ 78 w 205"/>
                  <a:gd name="T41" fmla="*/ 104 h 123"/>
                  <a:gd name="T42" fmla="*/ 62 w 205"/>
                  <a:gd name="T43" fmla="*/ 93 h 123"/>
                  <a:gd name="T44" fmla="*/ 48 w 205"/>
                  <a:gd name="T45" fmla="*/ 82 h 123"/>
                  <a:gd name="T46" fmla="*/ 35 w 205"/>
                  <a:gd name="T47" fmla="*/ 71 h 123"/>
                  <a:gd name="T48" fmla="*/ 23 w 205"/>
                  <a:gd name="T49" fmla="*/ 60 h 123"/>
                  <a:gd name="T50" fmla="*/ 13 w 205"/>
                  <a:gd name="T51" fmla="*/ 51 h 123"/>
                  <a:gd name="T52" fmla="*/ 6 w 205"/>
                  <a:gd name="T53" fmla="*/ 44 h 123"/>
                  <a:gd name="T54" fmla="*/ 1 w 205"/>
                  <a:gd name="T55" fmla="*/ 39 h 123"/>
                  <a:gd name="T56" fmla="*/ 0 w 205"/>
                  <a:gd name="T57" fmla="*/ 37 h 123"/>
                  <a:gd name="T58" fmla="*/ 30 w 205"/>
                  <a:gd name="T59" fmla="*/ 21 h 123"/>
                  <a:gd name="T60" fmla="*/ 58 w 205"/>
                  <a:gd name="T61" fmla="*/ 9 h 123"/>
                  <a:gd name="T62" fmla="*/ 82 w 205"/>
                  <a:gd name="T63" fmla="*/ 2 h 123"/>
                  <a:gd name="T64" fmla="*/ 104 w 205"/>
                  <a:gd name="T65"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5" h="123">
                    <a:moveTo>
                      <a:pt x="104" y="0"/>
                    </a:moveTo>
                    <a:lnTo>
                      <a:pt x="123" y="1"/>
                    </a:lnTo>
                    <a:lnTo>
                      <a:pt x="140" y="6"/>
                    </a:lnTo>
                    <a:lnTo>
                      <a:pt x="155" y="11"/>
                    </a:lnTo>
                    <a:lnTo>
                      <a:pt x="166" y="19"/>
                    </a:lnTo>
                    <a:lnTo>
                      <a:pt x="177" y="30"/>
                    </a:lnTo>
                    <a:lnTo>
                      <a:pt x="185" y="39"/>
                    </a:lnTo>
                    <a:lnTo>
                      <a:pt x="192" y="49"/>
                    </a:lnTo>
                    <a:lnTo>
                      <a:pt x="197" y="59"/>
                    </a:lnTo>
                    <a:lnTo>
                      <a:pt x="201" y="68"/>
                    </a:lnTo>
                    <a:lnTo>
                      <a:pt x="203" y="75"/>
                    </a:lnTo>
                    <a:lnTo>
                      <a:pt x="204" y="78"/>
                    </a:lnTo>
                    <a:lnTo>
                      <a:pt x="205" y="81"/>
                    </a:lnTo>
                    <a:lnTo>
                      <a:pt x="193" y="99"/>
                    </a:lnTo>
                    <a:lnTo>
                      <a:pt x="178" y="113"/>
                    </a:lnTo>
                    <a:lnTo>
                      <a:pt x="163" y="121"/>
                    </a:lnTo>
                    <a:lnTo>
                      <a:pt x="147" y="123"/>
                    </a:lnTo>
                    <a:lnTo>
                      <a:pt x="129" y="123"/>
                    </a:lnTo>
                    <a:lnTo>
                      <a:pt x="112" y="119"/>
                    </a:lnTo>
                    <a:lnTo>
                      <a:pt x="96" y="112"/>
                    </a:lnTo>
                    <a:lnTo>
                      <a:pt x="78" y="104"/>
                    </a:lnTo>
                    <a:lnTo>
                      <a:pt x="62" y="93"/>
                    </a:lnTo>
                    <a:lnTo>
                      <a:pt x="48" y="82"/>
                    </a:lnTo>
                    <a:lnTo>
                      <a:pt x="35" y="71"/>
                    </a:lnTo>
                    <a:lnTo>
                      <a:pt x="23" y="60"/>
                    </a:lnTo>
                    <a:lnTo>
                      <a:pt x="13" y="51"/>
                    </a:lnTo>
                    <a:lnTo>
                      <a:pt x="6" y="44"/>
                    </a:lnTo>
                    <a:lnTo>
                      <a:pt x="1" y="39"/>
                    </a:lnTo>
                    <a:lnTo>
                      <a:pt x="0" y="37"/>
                    </a:lnTo>
                    <a:lnTo>
                      <a:pt x="30" y="21"/>
                    </a:lnTo>
                    <a:lnTo>
                      <a:pt x="58" y="9"/>
                    </a:lnTo>
                    <a:lnTo>
                      <a:pt x="82" y="2"/>
                    </a:lnTo>
                    <a:lnTo>
                      <a:pt x="10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9" name="Freeform 51"/>
              <p:cNvSpPr>
                <a:spLocks/>
              </p:cNvSpPr>
              <p:nvPr/>
            </p:nvSpPr>
            <p:spPr bwMode="auto">
              <a:xfrm>
                <a:off x="5263868" y="2897153"/>
                <a:ext cx="331957" cy="125915"/>
              </a:xfrm>
              <a:custGeom>
                <a:avLst/>
                <a:gdLst>
                  <a:gd name="T0" fmla="*/ 102 w 203"/>
                  <a:gd name="T1" fmla="*/ 0 h 77"/>
                  <a:gd name="T2" fmla="*/ 120 w 203"/>
                  <a:gd name="T3" fmla="*/ 1 h 77"/>
                  <a:gd name="T4" fmla="*/ 136 w 203"/>
                  <a:gd name="T5" fmla="*/ 4 h 77"/>
                  <a:gd name="T6" fmla="*/ 151 w 203"/>
                  <a:gd name="T7" fmla="*/ 10 h 77"/>
                  <a:gd name="T8" fmla="*/ 163 w 203"/>
                  <a:gd name="T9" fmla="*/ 18 h 77"/>
                  <a:gd name="T10" fmla="*/ 173 w 203"/>
                  <a:gd name="T11" fmla="*/ 28 h 77"/>
                  <a:gd name="T12" fmla="*/ 182 w 203"/>
                  <a:gd name="T13" fmla="*/ 37 h 77"/>
                  <a:gd name="T14" fmla="*/ 189 w 203"/>
                  <a:gd name="T15" fmla="*/ 47 h 77"/>
                  <a:gd name="T16" fmla="*/ 195 w 203"/>
                  <a:gd name="T17" fmla="*/ 56 h 77"/>
                  <a:gd name="T18" fmla="*/ 199 w 203"/>
                  <a:gd name="T19" fmla="*/ 64 h 77"/>
                  <a:gd name="T20" fmla="*/ 202 w 203"/>
                  <a:gd name="T21" fmla="*/ 73 h 77"/>
                  <a:gd name="T22" fmla="*/ 203 w 203"/>
                  <a:gd name="T23" fmla="*/ 77 h 77"/>
                  <a:gd name="T24" fmla="*/ 0 w 203"/>
                  <a:gd name="T25" fmla="*/ 36 h 77"/>
                  <a:gd name="T26" fmla="*/ 30 w 203"/>
                  <a:gd name="T27" fmla="*/ 19 h 77"/>
                  <a:gd name="T28" fmla="*/ 57 w 203"/>
                  <a:gd name="T29" fmla="*/ 9 h 77"/>
                  <a:gd name="T30" fmla="*/ 80 w 203"/>
                  <a:gd name="T31" fmla="*/ 3 h 77"/>
                  <a:gd name="T32" fmla="*/ 102 w 203"/>
                  <a:gd name="T3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77">
                    <a:moveTo>
                      <a:pt x="102" y="0"/>
                    </a:moveTo>
                    <a:lnTo>
                      <a:pt x="120" y="1"/>
                    </a:lnTo>
                    <a:lnTo>
                      <a:pt x="136" y="4"/>
                    </a:lnTo>
                    <a:lnTo>
                      <a:pt x="151" y="10"/>
                    </a:lnTo>
                    <a:lnTo>
                      <a:pt x="163" y="18"/>
                    </a:lnTo>
                    <a:lnTo>
                      <a:pt x="173" y="28"/>
                    </a:lnTo>
                    <a:lnTo>
                      <a:pt x="182" y="37"/>
                    </a:lnTo>
                    <a:lnTo>
                      <a:pt x="189" y="47"/>
                    </a:lnTo>
                    <a:lnTo>
                      <a:pt x="195" y="56"/>
                    </a:lnTo>
                    <a:lnTo>
                      <a:pt x="199" y="64"/>
                    </a:lnTo>
                    <a:lnTo>
                      <a:pt x="202" y="73"/>
                    </a:lnTo>
                    <a:lnTo>
                      <a:pt x="203" y="77"/>
                    </a:lnTo>
                    <a:lnTo>
                      <a:pt x="0" y="36"/>
                    </a:lnTo>
                    <a:lnTo>
                      <a:pt x="30" y="19"/>
                    </a:lnTo>
                    <a:lnTo>
                      <a:pt x="57" y="9"/>
                    </a:lnTo>
                    <a:lnTo>
                      <a:pt x="80" y="3"/>
                    </a:lnTo>
                    <a:lnTo>
                      <a:pt x="10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0" name="Freeform 52"/>
              <p:cNvSpPr>
                <a:spLocks/>
              </p:cNvSpPr>
              <p:nvPr/>
            </p:nvSpPr>
            <p:spPr bwMode="auto">
              <a:xfrm>
                <a:off x="4833796" y="4193908"/>
                <a:ext cx="381015" cy="235476"/>
              </a:xfrm>
              <a:custGeom>
                <a:avLst/>
                <a:gdLst>
                  <a:gd name="T0" fmla="*/ 151 w 233"/>
                  <a:gd name="T1" fmla="*/ 0 h 144"/>
                  <a:gd name="T2" fmla="*/ 167 w 233"/>
                  <a:gd name="T3" fmla="*/ 2 h 144"/>
                  <a:gd name="T4" fmla="*/ 183 w 233"/>
                  <a:gd name="T5" fmla="*/ 5 h 144"/>
                  <a:gd name="T6" fmla="*/ 196 w 233"/>
                  <a:gd name="T7" fmla="*/ 10 h 144"/>
                  <a:gd name="T8" fmla="*/ 209 w 233"/>
                  <a:gd name="T9" fmla="*/ 16 h 144"/>
                  <a:gd name="T10" fmla="*/ 218 w 233"/>
                  <a:gd name="T11" fmla="*/ 22 h 144"/>
                  <a:gd name="T12" fmla="*/ 225 w 233"/>
                  <a:gd name="T13" fmla="*/ 26 h 144"/>
                  <a:gd name="T14" fmla="*/ 230 w 233"/>
                  <a:gd name="T15" fmla="*/ 30 h 144"/>
                  <a:gd name="T16" fmla="*/ 232 w 233"/>
                  <a:gd name="T17" fmla="*/ 31 h 144"/>
                  <a:gd name="T18" fmla="*/ 233 w 233"/>
                  <a:gd name="T19" fmla="*/ 56 h 144"/>
                  <a:gd name="T20" fmla="*/ 230 w 233"/>
                  <a:gd name="T21" fmla="*/ 77 h 144"/>
                  <a:gd name="T22" fmla="*/ 223 w 233"/>
                  <a:gd name="T23" fmla="*/ 94 h 144"/>
                  <a:gd name="T24" fmla="*/ 211 w 233"/>
                  <a:gd name="T25" fmla="*/ 109 h 144"/>
                  <a:gd name="T26" fmla="*/ 197 w 233"/>
                  <a:gd name="T27" fmla="*/ 121 h 144"/>
                  <a:gd name="T28" fmla="*/ 182 w 233"/>
                  <a:gd name="T29" fmla="*/ 129 h 144"/>
                  <a:gd name="T30" fmla="*/ 164 w 233"/>
                  <a:gd name="T31" fmla="*/ 136 h 144"/>
                  <a:gd name="T32" fmla="*/ 144 w 233"/>
                  <a:gd name="T33" fmla="*/ 140 h 144"/>
                  <a:gd name="T34" fmla="*/ 124 w 233"/>
                  <a:gd name="T35" fmla="*/ 143 h 144"/>
                  <a:gd name="T36" fmla="*/ 104 w 233"/>
                  <a:gd name="T37" fmla="*/ 144 h 144"/>
                  <a:gd name="T38" fmla="*/ 84 w 233"/>
                  <a:gd name="T39" fmla="*/ 144 h 144"/>
                  <a:gd name="T40" fmla="*/ 66 w 233"/>
                  <a:gd name="T41" fmla="*/ 143 h 144"/>
                  <a:gd name="T42" fmla="*/ 47 w 233"/>
                  <a:gd name="T43" fmla="*/ 142 h 144"/>
                  <a:gd name="T44" fmla="*/ 32 w 233"/>
                  <a:gd name="T45" fmla="*/ 139 h 144"/>
                  <a:gd name="T46" fmla="*/ 19 w 233"/>
                  <a:gd name="T47" fmla="*/ 138 h 144"/>
                  <a:gd name="T48" fmla="*/ 9 w 233"/>
                  <a:gd name="T49" fmla="*/ 136 h 144"/>
                  <a:gd name="T50" fmla="*/ 2 w 233"/>
                  <a:gd name="T51" fmla="*/ 135 h 144"/>
                  <a:gd name="T52" fmla="*/ 0 w 233"/>
                  <a:gd name="T53" fmla="*/ 135 h 144"/>
                  <a:gd name="T54" fmla="*/ 18 w 233"/>
                  <a:gd name="T55" fmla="*/ 97 h 144"/>
                  <a:gd name="T56" fmla="*/ 37 w 233"/>
                  <a:gd name="T57" fmla="*/ 67 h 144"/>
                  <a:gd name="T58" fmla="*/ 56 w 233"/>
                  <a:gd name="T59" fmla="*/ 42 h 144"/>
                  <a:gd name="T60" fmla="*/ 76 w 233"/>
                  <a:gd name="T61" fmla="*/ 25 h 144"/>
                  <a:gd name="T62" fmla="*/ 96 w 233"/>
                  <a:gd name="T63" fmla="*/ 12 h 144"/>
                  <a:gd name="T64" fmla="*/ 114 w 233"/>
                  <a:gd name="T65" fmla="*/ 4 h 144"/>
                  <a:gd name="T66" fmla="*/ 133 w 233"/>
                  <a:gd name="T67" fmla="*/ 1 h 144"/>
                  <a:gd name="T68" fmla="*/ 151 w 233"/>
                  <a:gd name="T6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144">
                    <a:moveTo>
                      <a:pt x="151" y="0"/>
                    </a:moveTo>
                    <a:lnTo>
                      <a:pt x="167" y="2"/>
                    </a:lnTo>
                    <a:lnTo>
                      <a:pt x="183" y="5"/>
                    </a:lnTo>
                    <a:lnTo>
                      <a:pt x="196" y="10"/>
                    </a:lnTo>
                    <a:lnTo>
                      <a:pt x="209" y="16"/>
                    </a:lnTo>
                    <a:lnTo>
                      <a:pt x="218" y="22"/>
                    </a:lnTo>
                    <a:lnTo>
                      <a:pt x="225" y="26"/>
                    </a:lnTo>
                    <a:lnTo>
                      <a:pt x="230" y="30"/>
                    </a:lnTo>
                    <a:lnTo>
                      <a:pt x="232" y="31"/>
                    </a:lnTo>
                    <a:lnTo>
                      <a:pt x="233" y="56"/>
                    </a:lnTo>
                    <a:lnTo>
                      <a:pt x="230" y="77"/>
                    </a:lnTo>
                    <a:lnTo>
                      <a:pt x="223" y="94"/>
                    </a:lnTo>
                    <a:lnTo>
                      <a:pt x="211" y="109"/>
                    </a:lnTo>
                    <a:lnTo>
                      <a:pt x="197" y="121"/>
                    </a:lnTo>
                    <a:lnTo>
                      <a:pt x="182" y="129"/>
                    </a:lnTo>
                    <a:lnTo>
                      <a:pt x="164" y="136"/>
                    </a:lnTo>
                    <a:lnTo>
                      <a:pt x="144" y="140"/>
                    </a:lnTo>
                    <a:lnTo>
                      <a:pt x="124" y="143"/>
                    </a:lnTo>
                    <a:lnTo>
                      <a:pt x="104" y="144"/>
                    </a:lnTo>
                    <a:lnTo>
                      <a:pt x="84" y="144"/>
                    </a:lnTo>
                    <a:lnTo>
                      <a:pt x="66" y="143"/>
                    </a:lnTo>
                    <a:lnTo>
                      <a:pt x="47" y="142"/>
                    </a:lnTo>
                    <a:lnTo>
                      <a:pt x="32" y="139"/>
                    </a:lnTo>
                    <a:lnTo>
                      <a:pt x="19" y="138"/>
                    </a:lnTo>
                    <a:lnTo>
                      <a:pt x="9" y="136"/>
                    </a:lnTo>
                    <a:lnTo>
                      <a:pt x="2" y="135"/>
                    </a:lnTo>
                    <a:lnTo>
                      <a:pt x="0" y="135"/>
                    </a:lnTo>
                    <a:lnTo>
                      <a:pt x="18" y="97"/>
                    </a:lnTo>
                    <a:lnTo>
                      <a:pt x="37" y="67"/>
                    </a:lnTo>
                    <a:lnTo>
                      <a:pt x="56" y="42"/>
                    </a:lnTo>
                    <a:lnTo>
                      <a:pt x="76" y="25"/>
                    </a:lnTo>
                    <a:lnTo>
                      <a:pt x="96" y="12"/>
                    </a:lnTo>
                    <a:lnTo>
                      <a:pt x="114" y="4"/>
                    </a:lnTo>
                    <a:lnTo>
                      <a:pt x="133" y="1"/>
                    </a:lnTo>
                    <a:lnTo>
                      <a:pt x="15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1" name="Freeform 53"/>
              <p:cNvSpPr>
                <a:spLocks/>
              </p:cNvSpPr>
              <p:nvPr/>
            </p:nvSpPr>
            <p:spPr bwMode="auto">
              <a:xfrm>
                <a:off x="4835432" y="4193908"/>
                <a:ext cx="371203" cy="215853"/>
              </a:xfrm>
              <a:custGeom>
                <a:avLst/>
                <a:gdLst>
                  <a:gd name="T0" fmla="*/ 147 w 227"/>
                  <a:gd name="T1" fmla="*/ 0 h 132"/>
                  <a:gd name="T2" fmla="*/ 163 w 227"/>
                  <a:gd name="T3" fmla="*/ 1 h 132"/>
                  <a:gd name="T4" fmla="*/ 179 w 227"/>
                  <a:gd name="T5" fmla="*/ 4 h 132"/>
                  <a:gd name="T6" fmla="*/ 192 w 227"/>
                  <a:gd name="T7" fmla="*/ 9 h 132"/>
                  <a:gd name="T8" fmla="*/ 204 w 227"/>
                  <a:gd name="T9" fmla="*/ 15 h 132"/>
                  <a:gd name="T10" fmla="*/ 214 w 227"/>
                  <a:gd name="T11" fmla="*/ 20 h 132"/>
                  <a:gd name="T12" fmla="*/ 222 w 227"/>
                  <a:gd name="T13" fmla="*/ 25 h 132"/>
                  <a:gd name="T14" fmla="*/ 227 w 227"/>
                  <a:gd name="T15" fmla="*/ 28 h 132"/>
                  <a:gd name="T16" fmla="*/ 0 w 227"/>
                  <a:gd name="T17" fmla="*/ 132 h 132"/>
                  <a:gd name="T18" fmla="*/ 17 w 227"/>
                  <a:gd name="T19" fmla="*/ 95 h 132"/>
                  <a:gd name="T20" fmla="*/ 36 w 227"/>
                  <a:gd name="T21" fmla="*/ 67 h 132"/>
                  <a:gd name="T22" fmla="*/ 54 w 227"/>
                  <a:gd name="T23" fmla="*/ 43 h 132"/>
                  <a:gd name="T24" fmla="*/ 74 w 227"/>
                  <a:gd name="T25" fmla="*/ 26 h 132"/>
                  <a:gd name="T26" fmla="*/ 92 w 227"/>
                  <a:gd name="T27" fmla="*/ 13 h 132"/>
                  <a:gd name="T28" fmla="*/ 111 w 227"/>
                  <a:gd name="T29" fmla="*/ 5 h 132"/>
                  <a:gd name="T30" fmla="*/ 129 w 227"/>
                  <a:gd name="T31" fmla="*/ 1 h 132"/>
                  <a:gd name="T32" fmla="*/ 147 w 227"/>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132">
                    <a:moveTo>
                      <a:pt x="147" y="0"/>
                    </a:moveTo>
                    <a:lnTo>
                      <a:pt x="163" y="1"/>
                    </a:lnTo>
                    <a:lnTo>
                      <a:pt x="179" y="4"/>
                    </a:lnTo>
                    <a:lnTo>
                      <a:pt x="192" y="9"/>
                    </a:lnTo>
                    <a:lnTo>
                      <a:pt x="204" y="15"/>
                    </a:lnTo>
                    <a:lnTo>
                      <a:pt x="214" y="20"/>
                    </a:lnTo>
                    <a:lnTo>
                      <a:pt x="222" y="25"/>
                    </a:lnTo>
                    <a:lnTo>
                      <a:pt x="227" y="28"/>
                    </a:lnTo>
                    <a:lnTo>
                      <a:pt x="0" y="132"/>
                    </a:lnTo>
                    <a:lnTo>
                      <a:pt x="17" y="95"/>
                    </a:lnTo>
                    <a:lnTo>
                      <a:pt x="36" y="67"/>
                    </a:lnTo>
                    <a:lnTo>
                      <a:pt x="54" y="43"/>
                    </a:lnTo>
                    <a:lnTo>
                      <a:pt x="74" y="26"/>
                    </a:lnTo>
                    <a:lnTo>
                      <a:pt x="92" y="13"/>
                    </a:lnTo>
                    <a:lnTo>
                      <a:pt x="111" y="5"/>
                    </a:lnTo>
                    <a:lnTo>
                      <a:pt x="129" y="1"/>
                    </a:lnTo>
                    <a:lnTo>
                      <a:pt x="14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2" name="Freeform 54"/>
              <p:cNvSpPr>
                <a:spLocks/>
              </p:cNvSpPr>
              <p:nvPr/>
            </p:nvSpPr>
            <p:spPr bwMode="auto">
              <a:xfrm>
                <a:off x="5023485" y="3727861"/>
                <a:ext cx="207678" cy="338498"/>
              </a:xfrm>
              <a:custGeom>
                <a:avLst/>
                <a:gdLst>
                  <a:gd name="T0" fmla="*/ 12 w 127"/>
                  <a:gd name="T1" fmla="*/ 0 h 207"/>
                  <a:gd name="T2" fmla="*/ 47 w 127"/>
                  <a:gd name="T3" fmla="*/ 18 h 207"/>
                  <a:gd name="T4" fmla="*/ 74 w 127"/>
                  <a:gd name="T5" fmla="*/ 37 h 207"/>
                  <a:gd name="T6" fmla="*/ 95 w 127"/>
                  <a:gd name="T7" fmla="*/ 55 h 207"/>
                  <a:gd name="T8" fmla="*/ 110 w 127"/>
                  <a:gd name="T9" fmla="*/ 75 h 207"/>
                  <a:gd name="T10" fmla="*/ 119 w 127"/>
                  <a:gd name="T11" fmla="*/ 93 h 207"/>
                  <a:gd name="T12" fmla="*/ 125 w 127"/>
                  <a:gd name="T13" fmla="*/ 112 h 207"/>
                  <a:gd name="T14" fmla="*/ 127 w 127"/>
                  <a:gd name="T15" fmla="*/ 129 h 207"/>
                  <a:gd name="T16" fmla="*/ 126 w 127"/>
                  <a:gd name="T17" fmla="*/ 145 h 207"/>
                  <a:gd name="T18" fmla="*/ 123 w 127"/>
                  <a:gd name="T19" fmla="*/ 159 h 207"/>
                  <a:gd name="T20" fmla="*/ 117 w 127"/>
                  <a:gd name="T21" fmla="*/ 173 h 207"/>
                  <a:gd name="T22" fmla="*/ 112 w 127"/>
                  <a:gd name="T23" fmla="*/ 184 h 207"/>
                  <a:gd name="T24" fmla="*/ 107 w 127"/>
                  <a:gd name="T25" fmla="*/ 193 h 207"/>
                  <a:gd name="T26" fmla="*/ 101 w 127"/>
                  <a:gd name="T27" fmla="*/ 200 h 207"/>
                  <a:gd name="T28" fmla="*/ 97 w 127"/>
                  <a:gd name="T29" fmla="*/ 205 h 207"/>
                  <a:gd name="T30" fmla="*/ 96 w 127"/>
                  <a:gd name="T31" fmla="*/ 206 h 207"/>
                  <a:gd name="T32" fmla="*/ 73 w 127"/>
                  <a:gd name="T33" fmla="*/ 207 h 207"/>
                  <a:gd name="T34" fmla="*/ 55 w 127"/>
                  <a:gd name="T35" fmla="*/ 203 h 207"/>
                  <a:gd name="T36" fmla="*/ 38 w 127"/>
                  <a:gd name="T37" fmla="*/ 195 h 207"/>
                  <a:gd name="T38" fmla="*/ 26 w 127"/>
                  <a:gd name="T39" fmla="*/ 184 h 207"/>
                  <a:gd name="T40" fmla="*/ 17 w 127"/>
                  <a:gd name="T41" fmla="*/ 170 h 207"/>
                  <a:gd name="T42" fmla="*/ 10 w 127"/>
                  <a:gd name="T43" fmla="*/ 154 h 207"/>
                  <a:gd name="T44" fmla="*/ 5 w 127"/>
                  <a:gd name="T45" fmla="*/ 137 h 207"/>
                  <a:gd name="T46" fmla="*/ 2 w 127"/>
                  <a:gd name="T47" fmla="*/ 118 h 207"/>
                  <a:gd name="T48" fmla="*/ 0 w 127"/>
                  <a:gd name="T49" fmla="*/ 100 h 207"/>
                  <a:gd name="T50" fmla="*/ 0 w 127"/>
                  <a:gd name="T51" fmla="*/ 80 h 207"/>
                  <a:gd name="T52" fmla="*/ 2 w 127"/>
                  <a:gd name="T53" fmla="*/ 63 h 207"/>
                  <a:gd name="T54" fmla="*/ 4 w 127"/>
                  <a:gd name="T55" fmla="*/ 46 h 207"/>
                  <a:gd name="T56" fmla="*/ 6 w 127"/>
                  <a:gd name="T57" fmla="*/ 31 h 207"/>
                  <a:gd name="T58" fmla="*/ 8 w 127"/>
                  <a:gd name="T59" fmla="*/ 18 h 207"/>
                  <a:gd name="T60" fmla="*/ 11 w 127"/>
                  <a:gd name="T61" fmla="*/ 8 h 207"/>
                  <a:gd name="T62" fmla="*/ 12 w 127"/>
                  <a:gd name="T63" fmla="*/ 2 h 207"/>
                  <a:gd name="T64" fmla="*/ 12 w 127"/>
                  <a:gd name="T65"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207">
                    <a:moveTo>
                      <a:pt x="12" y="0"/>
                    </a:moveTo>
                    <a:lnTo>
                      <a:pt x="47" y="18"/>
                    </a:lnTo>
                    <a:lnTo>
                      <a:pt x="74" y="37"/>
                    </a:lnTo>
                    <a:lnTo>
                      <a:pt x="95" y="55"/>
                    </a:lnTo>
                    <a:lnTo>
                      <a:pt x="110" y="75"/>
                    </a:lnTo>
                    <a:lnTo>
                      <a:pt x="119" y="93"/>
                    </a:lnTo>
                    <a:lnTo>
                      <a:pt x="125" y="112"/>
                    </a:lnTo>
                    <a:lnTo>
                      <a:pt x="127" y="129"/>
                    </a:lnTo>
                    <a:lnTo>
                      <a:pt x="126" y="145"/>
                    </a:lnTo>
                    <a:lnTo>
                      <a:pt x="123" y="159"/>
                    </a:lnTo>
                    <a:lnTo>
                      <a:pt x="117" y="173"/>
                    </a:lnTo>
                    <a:lnTo>
                      <a:pt x="112" y="184"/>
                    </a:lnTo>
                    <a:lnTo>
                      <a:pt x="107" y="193"/>
                    </a:lnTo>
                    <a:lnTo>
                      <a:pt x="101" y="200"/>
                    </a:lnTo>
                    <a:lnTo>
                      <a:pt x="97" y="205"/>
                    </a:lnTo>
                    <a:lnTo>
                      <a:pt x="96" y="206"/>
                    </a:lnTo>
                    <a:lnTo>
                      <a:pt x="73" y="207"/>
                    </a:lnTo>
                    <a:lnTo>
                      <a:pt x="55" y="203"/>
                    </a:lnTo>
                    <a:lnTo>
                      <a:pt x="38" y="195"/>
                    </a:lnTo>
                    <a:lnTo>
                      <a:pt x="26" y="184"/>
                    </a:lnTo>
                    <a:lnTo>
                      <a:pt x="17" y="170"/>
                    </a:lnTo>
                    <a:lnTo>
                      <a:pt x="10" y="154"/>
                    </a:lnTo>
                    <a:lnTo>
                      <a:pt x="5" y="137"/>
                    </a:lnTo>
                    <a:lnTo>
                      <a:pt x="2" y="118"/>
                    </a:lnTo>
                    <a:lnTo>
                      <a:pt x="0" y="100"/>
                    </a:lnTo>
                    <a:lnTo>
                      <a:pt x="0" y="80"/>
                    </a:lnTo>
                    <a:lnTo>
                      <a:pt x="2" y="63"/>
                    </a:lnTo>
                    <a:lnTo>
                      <a:pt x="4" y="46"/>
                    </a:lnTo>
                    <a:lnTo>
                      <a:pt x="6" y="31"/>
                    </a:lnTo>
                    <a:lnTo>
                      <a:pt x="8" y="18"/>
                    </a:lnTo>
                    <a:lnTo>
                      <a:pt x="11" y="8"/>
                    </a:lnTo>
                    <a:lnTo>
                      <a:pt x="12" y="2"/>
                    </a:lnTo>
                    <a:lnTo>
                      <a:pt x="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3" name="Freeform 55"/>
              <p:cNvSpPr>
                <a:spLocks/>
              </p:cNvSpPr>
              <p:nvPr/>
            </p:nvSpPr>
            <p:spPr bwMode="auto">
              <a:xfrm>
                <a:off x="5046379" y="3729496"/>
                <a:ext cx="183148" cy="331957"/>
              </a:xfrm>
              <a:custGeom>
                <a:avLst/>
                <a:gdLst>
                  <a:gd name="T0" fmla="*/ 0 w 112"/>
                  <a:gd name="T1" fmla="*/ 0 h 203"/>
                  <a:gd name="T2" fmla="*/ 34 w 112"/>
                  <a:gd name="T3" fmla="*/ 17 h 203"/>
                  <a:gd name="T4" fmla="*/ 60 w 112"/>
                  <a:gd name="T5" fmla="*/ 36 h 203"/>
                  <a:gd name="T6" fmla="*/ 81 w 112"/>
                  <a:gd name="T7" fmla="*/ 54 h 203"/>
                  <a:gd name="T8" fmla="*/ 95 w 112"/>
                  <a:gd name="T9" fmla="*/ 72 h 203"/>
                  <a:gd name="T10" fmla="*/ 105 w 112"/>
                  <a:gd name="T11" fmla="*/ 91 h 203"/>
                  <a:gd name="T12" fmla="*/ 111 w 112"/>
                  <a:gd name="T13" fmla="*/ 108 h 203"/>
                  <a:gd name="T14" fmla="*/ 112 w 112"/>
                  <a:gd name="T15" fmla="*/ 126 h 203"/>
                  <a:gd name="T16" fmla="*/ 112 w 112"/>
                  <a:gd name="T17" fmla="*/ 142 h 203"/>
                  <a:gd name="T18" fmla="*/ 109 w 112"/>
                  <a:gd name="T19" fmla="*/ 156 h 203"/>
                  <a:gd name="T20" fmla="*/ 104 w 112"/>
                  <a:gd name="T21" fmla="*/ 169 h 203"/>
                  <a:gd name="T22" fmla="*/ 100 w 112"/>
                  <a:gd name="T23" fmla="*/ 181 h 203"/>
                  <a:gd name="T24" fmla="*/ 94 w 112"/>
                  <a:gd name="T25" fmla="*/ 190 h 203"/>
                  <a:gd name="T26" fmla="*/ 88 w 112"/>
                  <a:gd name="T27" fmla="*/ 198 h 203"/>
                  <a:gd name="T28" fmla="*/ 85 w 112"/>
                  <a:gd name="T29" fmla="*/ 203 h 203"/>
                  <a:gd name="T30" fmla="*/ 0 w 112"/>
                  <a:gd name="T3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203">
                    <a:moveTo>
                      <a:pt x="0" y="0"/>
                    </a:moveTo>
                    <a:lnTo>
                      <a:pt x="34" y="17"/>
                    </a:lnTo>
                    <a:lnTo>
                      <a:pt x="60" y="36"/>
                    </a:lnTo>
                    <a:lnTo>
                      <a:pt x="81" y="54"/>
                    </a:lnTo>
                    <a:lnTo>
                      <a:pt x="95" y="72"/>
                    </a:lnTo>
                    <a:lnTo>
                      <a:pt x="105" y="91"/>
                    </a:lnTo>
                    <a:lnTo>
                      <a:pt x="111" y="108"/>
                    </a:lnTo>
                    <a:lnTo>
                      <a:pt x="112" y="126"/>
                    </a:lnTo>
                    <a:lnTo>
                      <a:pt x="112" y="142"/>
                    </a:lnTo>
                    <a:lnTo>
                      <a:pt x="109" y="156"/>
                    </a:lnTo>
                    <a:lnTo>
                      <a:pt x="104" y="169"/>
                    </a:lnTo>
                    <a:lnTo>
                      <a:pt x="100" y="181"/>
                    </a:lnTo>
                    <a:lnTo>
                      <a:pt x="94" y="190"/>
                    </a:lnTo>
                    <a:lnTo>
                      <a:pt x="88" y="198"/>
                    </a:lnTo>
                    <a:lnTo>
                      <a:pt x="85" y="203"/>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4" name="Freeform 56"/>
              <p:cNvSpPr>
                <a:spLocks/>
              </p:cNvSpPr>
              <p:nvPr/>
            </p:nvSpPr>
            <p:spPr bwMode="auto">
              <a:xfrm>
                <a:off x="6699620" y="3065583"/>
                <a:ext cx="196230" cy="258370"/>
              </a:xfrm>
              <a:custGeom>
                <a:avLst/>
                <a:gdLst>
                  <a:gd name="T0" fmla="*/ 112 w 120"/>
                  <a:gd name="T1" fmla="*/ 0 h 158"/>
                  <a:gd name="T2" fmla="*/ 118 w 120"/>
                  <a:gd name="T3" fmla="*/ 30 h 158"/>
                  <a:gd name="T4" fmla="*/ 120 w 120"/>
                  <a:gd name="T5" fmla="*/ 55 h 158"/>
                  <a:gd name="T6" fmla="*/ 119 w 120"/>
                  <a:gd name="T7" fmla="*/ 77 h 158"/>
                  <a:gd name="T8" fmla="*/ 114 w 120"/>
                  <a:gd name="T9" fmla="*/ 95 h 158"/>
                  <a:gd name="T10" fmla="*/ 108 w 120"/>
                  <a:gd name="T11" fmla="*/ 110 h 158"/>
                  <a:gd name="T12" fmla="*/ 100 w 120"/>
                  <a:gd name="T13" fmla="*/ 123 h 158"/>
                  <a:gd name="T14" fmla="*/ 92 w 120"/>
                  <a:gd name="T15" fmla="*/ 133 h 158"/>
                  <a:gd name="T16" fmla="*/ 82 w 120"/>
                  <a:gd name="T17" fmla="*/ 142 h 158"/>
                  <a:gd name="T18" fmla="*/ 71 w 120"/>
                  <a:gd name="T19" fmla="*/ 147 h 158"/>
                  <a:gd name="T20" fmla="*/ 61 w 120"/>
                  <a:gd name="T21" fmla="*/ 152 h 158"/>
                  <a:gd name="T22" fmla="*/ 51 w 120"/>
                  <a:gd name="T23" fmla="*/ 154 h 158"/>
                  <a:gd name="T24" fmla="*/ 41 w 120"/>
                  <a:gd name="T25" fmla="*/ 157 h 158"/>
                  <a:gd name="T26" fmla="*/ 33 w 120"/>
                  <a:gd name="T27" fmla="*/ 157 h 158"/>
                  <a:gd name="T28" fmla="*/ 27 w 120"/>
                  <a:gd name="T29" fmla="*/ 158 h 158"/>
                  <a:gd name="T30" fmla="*/ 23 w 120"/>
                  <a:gd name="T31" fmla="*/ 158 h 158"/>
                  <a:gd name="T32" fmla="*/ 22 w 120"/>
                  <a:gd name="T33" fmla="*/ 158 h 158"/>
                  <a:gd name="T34" fmla="*/ 8 w 120"/>
                  <a:gd name="T35" fmla="*/ 139 h 158"/>
                  <a:gd name="T36" fmla="*/ 1 w 120"/>
                  <a:gd name="T37" fmla="*/ 122 h 158"/>
                  <a:gd name="T38" fmla="*/ 0 w 120"/>
                  <a:gd name="T39" fmla="*/ 106 h 158"/>
                  <a:gd name="T40" fmla="*/ 4 w 120"/>
                  <a:gd name="T41" fmla="*/ 90 h 158"/>
                  <a:gd name="T42" fmla="*/ 12 w 120"/>
                  <a:gd name="T43" fmla="*/ 75 h 158"/>
                  <a:gd name="T44" fmla="*/ 23 w 120"/>
                  <a:gd name="T45" fmla="*/ 61 h 158"/>
                  <a:gd name="T46" fmla="*/ 37 w 120"/>
                  <a:gd name="T47" fmla="*/ 47 h 158"/>
                  <a:gd name="T48" fmla="*/ 51 w 120"/>
                  <a:gd name="T49" fmla="*/ 35 h 158"/>
                  <a:gd name="T50" fmla="*/ 66 w 120"/>
                  <a:gd name="T51" fmla="*/ 25 h 158"/>
                  <a:gd name="T52" fmla="*/ 79 w 120"/>
                  <a:gd name="T53" fmla="*/ 17 h 158"/>
                  <a:gd name="T54" fmla="*/ 92 w 120"/>
                  <a:gd name="T55" fmla="*/ 9 h 158"/>
                  <a:gd name="T56" fmla="*/ 103 w 120"/>
                  <a:gd name="T57" fmla="*/ 4 h 158"/>
                  <a:gd name="T58" fmla="*/ 109 w 120"/>
                  <a:gd name="T59" fmla="*/ 1 h 158"/>
                  <a:gd name="T60" fmla="*/ 112 w 120"/>
                  <a:gd name="T6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 h="158">
                    <a:moveTo>
                      <a:pt x="112" y="0"/>
                    </a:moveTo>
                    <a:lnTo>
                      <a:pt x="118" y="30"/>
                    </a:lnTo>
                    <a:lnTo>
                      <a:pt x="120" y="55"/>
                    </a:lnTo>
                    <a:lnTo>
                      <a:pt x="119" y="77"/>
                    </a:lnTo>
                    <a:lnTo>
                      <a:pt x="114" y="95"/>
                    </a:lnTo>
                    <a:lnTo>
                      <a:pt x="108" y="110"/>
                    </a:lnTo>
                    <a:lnTo>
                      <a:pt x="100" y="123"/>
                    </a:lnTo>
                    <a:lnTo>
                      <a:pt x="92" y="133"/>
                    </a:lnTo>
                    <a:lnTo>
                      <a:pt x="82" y="142"/>
                    </a:lnTo>
                    <a:lnTo>
                      <a:pt x="71" y="147"/>
                    </a:lnTo>
                    <a:lnTo>
                      <a:pt x="61" y="152"/>
                    </a:lnTo>
                    <a:lnTo>
                      <a:pt x="51" y="154"/>
                    </a:lnTo>
                    <a:lnTo>
                      <a:pt x="41" y="157"/>
                    </a:lnTo>
                    <a:lnTo>
                      <a:pt x="33" y="157"/>
                    </a:lnTo>
                    <a:lnTo>
                      <a:pt x="27" y="158"/>
                    </a:lnTo>
                    <a:lnTo>
                      <a:pt x="23" y="158"/>
                    </a:lnTo>
                    <a:lnTo>
                      <a:pt x="22" y="158"/>
                    </a:lnTo>
                    <a:lnTo>
                      <a:pt x="8" y="139"/>
                    </a:lnTo>
                    <a:lnTo>
                      <a:pt x="1" y="122"/>
                    </a:lnTo>
                    <a:lnTo>
                      <a:pt x="0" y="106"/>
                    </a:lnTo>
                    <a:lnTo>
                      <a:pt x="4" y="90"/>
                    </a:lnTo>
                    <a:lnTo>
                      <a:pt x="12" y="75"/>
                    </a:lnTo>
                    <a:lnTo>
                      <a:pt x="23" y="61"/>
                    </a:lnTo>
                    <a:lnTo>
                      <a:pt x="37" y="47"/>
                    </a:lnTo>
                    <a:lnTo>
                      <a:pt x="51" y="35"/>
                    </a:lnTo>
                    <a:lnTo>
                      <a:pt x="66" y="25"/>
                    </a:lnTo>
                    <a:lnTo>
                      <a:pt x="79" y="17"/>
                    </a:lnTo>
                    <a:lnTo>
                      <a:pt x="92" y="9"/>
                    </a:lnTo>
                    <a:lnTo>
                      <a:pt x="103" y="4"/>
                    </a:lnTo>
                    <a:lnTo>
                      <a:pt x="109" y="1"/>
                    </a:lnTo>
                    <a:lnTo>
                      <a:pt x="11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5" name="Freeform 57"/>
              <p:cNvSpPr>
                <a:spLocks/>
              </p:cNvSpPr>
              <p:nvPr/>
            </p:nvSpPr>
            <p:spPr bwMode="auto">
              <a:xfrm>
                <a:off x="6738866" y="3068854"/>
                <a:ext cx="156984" cy="255099"/>
              </a:xfrm>
              <a:custGeom>
                <a:avLst/>
                <a:gdLst>
                  <a:gd name="T0" fmla="*/ 89 w 96"/>
                  <a:gd name="T1" fmla="*/ 0 h 156"/>
                  <a:gd name="T2" fmla="*/ 94 w 96"/>
                  <a:gd name="T3" fmla="*/ 30 h 156"/>
                  <a:gd name="T4" fmla="*/ 96 w 96"/>
                  <a:gd name="T5" fmla="*/ 56 h 156"/>
                  <a:gd name="T6" fmla="*/ 94 w 96"/>
                  <a:gd name="T7" fmla="*/ 78 h 156"/>
                  <a:gd name="T8" fmla="*/ 89 w 96"/>
                  <a:gd name="T9" fmla="*/ 97 h 156"/>
                  <a:gd name="T10" fmla="*/ 83 w 96"/>
                  <a:gd name="T11" fmla="*/ 112 h 156"/>
                  <a:gd name="T12" fmla="*/ 74 w 96"/>
                  <a:gd name="T13" fmla="*/ 125 h 156"/>
                  <a:gd name="T14" fmla="*/ 65 w 96"/>
                  <a:gd name="T15" fmla="*/ 134 h 156"/>
                  <a:gd name="T16" fmla="*/ 54 w 96"/>
                  <a:gd name="T17" fmla="*/ 142 h 156"/>
                  <a:gd name="T18" fmla="*/ 43 w 96"/>
                  <a:gd name="T19" fmla="*/ 148 h 156"/>
                  <a:gd name="T20" fmla="*/ 32 w 96"/>
                  <a:gd name="T21" fmla="*/ 151 h 156"/>
                  <a:gd name="T22" fmla="*/ 22 w 96"/>
                  <a:gd name="T23" fmla="*/ 153 h 156"/>
                  <a:gd name="T24" fmla="*/ 13 w 96"/>
                  <a:gd name="T25" fmla="*/ 155 h 156"/>
                  <a:gd name="T26" fmla="*/ 6 w 96"/>
                  <a:gd name="T27" fmla="*/ 156 h 156"/>
                  <a:gd name="T28" fmla="*/ 0 w 96"/>
                  <a:gd name="T29" fmla="*/ 156 h 156"/>
                  <a:gd name="T30" fmla="*/ 89 w 96"/>
                  <a:gd name="T3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56">
                    <a:moveTo>
                      <a:pt x="89" y="0"/>
                    </a:moveTo>
                    <a:lnTo>
                      <a:pt x="94" y="30"/>
                    </a:lnTo>
                    <a:lnTo>
                      <a:pt x="96" y="56"/>
                    </a:lnTo>
                    <a:lnTo>
                      <a:pt x="94" y="78"/>
                    </a:lnTo>
                    <a:lnTo>
                      <a:pt x="89" y="97"/>
                    </a:lnTo>
                    <a:lnTo>
                      <a:pt x="83" y="112"/>
                    </a:lnTo>
                    <a:lnTo>
                      <a:pt x="74" y="125"/>
                    </a:lnTo>
                    <a:lnTo>
                      <a:pt x="65" y="134"/>
                    </a:lnTo>
                    <a:lnTo>
                      <a:pt x="54" y="142"/>
                    </a:lnTo>
                    <a:lnTo>
                      <a:pt x="43" y="148"/>
                    </a:lnTo>
                    <a:lnTo>
                      <a:pt x="32" y="151"/>
                    </a:lnTo>
                    <a:lnTo>
                      <a:pt x="22" y="153"/>
                    </a:lnTo>
                    <a:lnTo>
                      <a:pt x="13" y="155"/>
                    </a:lnTo>
                    <a:lnTo>
                      <a:pt x="6" y="156"/>
                    </a:lnTo>
                    <a:lnTo>
                      <a:pt x="0" y="156"/>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6" name="Freeform 58"/>
              <p:cNvSpPr>
                <a:spLocks/>
              </p:cNvSpPr>
              <p:nvPr/>
            </p:nvSpPr>
            <p:spPr bwMode="auto">
              <a:xfrm>
                <a:off x="5327642" y="4411397"/>
                <a:ext cx="363026" cy="407178"/>
              </a:xfrm>
              <a:custGeom>
                <a:avLst/>
                <a:gdLst>
                  <a:gd name="T0" fmla="*/ 162 w 222"/>
                  <a:gd name="T1" fmla="*/ 0 h 249"/>
                  <a:gd name="T2" fmla="*/ 174 w 222"/>
                  <a:gd name="T3" fmla="*/ 0 h 249"/>
                  <a:gd name="T4" fmla="*/ 183 w 222"/>
                  <a:gd name="T5" fmla="*/ 2 h 249"/>
                  <a:gd name="T6" fmla="*/ 190 w 222"/>
                  <a:gd name="T7" fmla="*/ 3 h 249"/>
                  <a:gd name="T8" fmla="*/ 194 w 222"/>
                  <a:gd name="T9" fmla="*/ 3 h 249"/>
                  <a:gd name="T10" fmla="*/ 195 w 222"/>
                  <a:gd name="T11" fmla="*/ 4 h 249"/>
                  <a:gd name="T12" fmla="*/ 210 w 222"/>
                  <a:gd name="T13" fmla="*/ 28 h 249"/>
                  <a:gd name="T14" fmla="*/ 220 w 222"/>
                  <a:gd name="T15" fmla="*/ 52 h 249"/>
                  <a:gd name="T16" fmla="*/ 222 w 222"/>
                  <a:gd name="T17" fmla="*/ 74 h 249"/>
                  <a:gd name="T18" fmla="*/ 220 w 222"/>
                  <a:gd name="T19" fmla="*/ 95 h 249"/>
                  <a:gd name="T20" fmla="*/ 213 w 222"/>
                  <a:gd name="T21" fmla="*/ 115 h 249"/>
                  <a:gd name="T22" fmla="*/ 202 w 222"/>
                  <a:gd name="T23" fmla="*/ 133 h 249"/>
                  <a:gd name="T24" fmla="*/ 189 w 222"/>
                  <a:gd name="T25" fmla="*/ 150 h 249"/>
                  <a:gd name="T26" fmla="*/ 171 w 222"/>
                  <a:gd name="T27" fmla="*/ 167 h 249"/>
                  <a:gd name="T28" fmla="*/ 153 w 222"/>
                  <a:gd name="T29" fmla="*/ 180 h 249"/>
                  <a:gd name="T30" fmla="*/ 133 w 222"/>
                  <a:gd name="T31" fmla="*/ 193 h 249"/>
                  <a:gd name="T32" fmla="*/ 112 w 222"/>
                  <a:gd name="T33" fmla="*/ 205 h 249"/>
                  <a:gd name="T34" fmla="*/ 92 w 222"/>
                  <a:gd name="T35" fmla="*/ 215 h 249"/>
                  <a:gd name="T36" fmla="*/ 72 w 222"/>
                  <a:gd name="T37" fmla="*/ 224 h 249"/>
                  <a:gd name="T38" fmla="*/ 53 w 222"/>
                  <a:gd name="T39" fmla="*/ 231 h 249"/>
                  <a:gd name="T40" fmla="*/ 37 w 222"/>
                  <a:gd name="T41" fmla="*/ 238 h 249"/>
                  <a:gd name="T42" fmla="*/ 22 w 222"/>
                  <a:gd name="T43" fmla="*/ 243 h 249"/>
                  <a:gd name="T44" fmla="*/ 12 w 222"/>
                  <a:gd name="T45" fmla="*/ 246 h 249"/>
                  <a:gd name="T46" fmla="*/ 5 w 222"/>
                  <a:gd name="T47" fmla="*/ 249 h 249"/>
                  <a:gd name="T48" fmla="*/ 3 w 222"/>
                  <a:gd name="T49" fmla="*/ 249 h 249"/>
                  <a:gd name="T50" fmla="*/ 0 w 222"/>
                  <a:gd name="T51" fmla="*/ 207 h 249"/>
                  <a:gd name="T52" fmla="*/ 1 w 222"/>
                  <a:gd name="T53" fmla="*/ 170 h 249"/>
                  <a:gd name="T54" fmla="*/ 6 w 222"/>
                  <a:gd name="T55" fmla="*/ 138 h 249"/>
                  <a:gd name="T56" fmla="*/ 13 w 222"/>
                  <a:gd name="T57" fmla="*/ 110 h 249"/>
                  <a:gd name="T58" fmla="*/ 22 w 222"/>
                  <a:gd name="T59" fmla="*/ 86 h 249"/>
                  <a:gd name="T60" fmla="*/ 34 w 222"/>
                  <a:gd name="T61" fmla="*/ 66 h 249"/>
                  <a:gd name="T62" fmla="*/ 45 w 222"/>
                  <a:gd name="T63" fmla="*/ 49 h 249"/>
                  <a:gd name="T64" fmla="*/ 60 w 222"/>
                  <a:gd name="T65" fmla="*/ 35 h 249"/>
                  <a:gd name="T66" fmla="*/ 74 w 222"/>
                  <a:gd name="T67" fmla="*/ 24 h 249"/>
                  <a:gd name="T68" fmla="*/ 90 w 222"/>
                  <a:gd name="T69" fmla="*/ 15 h 249"/>
                  <a:gd name="T70" fmla="*/ 105 w 222"/>
                  <a:gd name="T71" fmla="*/ 10 h 249"/>
                  <a:gd name="T72" fmla="*/ 120 w 222"/>
                  <a:gd name="T73" fmla="*/ 5 h 249"/>
                  <a:gd name="T74" fmla="*/ 135 w 222"/>
                  <a:gd name="T75" fmla="*/ 3 h 249"/>
                  <a:gd name="T76" fmla="*/ 149 w 222"/>
                  <a:gd name="T77" fmla="*/ 0 h 249"/>
                  <a:gd name="T78" fmla="*/ 162 w 222"/>
                  <a:gd name="T79"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2" h="249">
                    <a:moveTo>
                      <a:pt x="162" y="0"/>
                    </a:moveTo>
                    <a:lnTo>
                      <a:pt x="174" y="0"/>
                    </a:lnTo>
                    <a:lnTo>
                      <a:pt x="183" y="2"/>
                    </a:lnTo>
                    <a:lnTo>
                      <a:pt x="190" y="3"/>
                    </a:lnTo>
                    <a:lnTo>
                      <a:pt x="194" y="3"/>
                    </a:lnTo>
                    <a:lnTo>
                      <a:pt x="195" y="4"/>
                    </a:lnTo>
                    <a:lnTo>
                      <a:pt x="210" y="28"/>
                    </a:lnTo>
                    <a:lnTo>
                      <a:pt x="220" y="52"/>
                    </a:lnTo>
                    <a:lnTo>
                      <a:pt x="222" y="74"/>
                    </a:lnTo>
                    <a:lnTo>
                      <a:pt x="220" y="95"/>
                    </a:lnTo>
                    <a:lnTo>
                      <a:pt x="213" y="115"/>
                    </a:lnTo>
                    <a:lnTo>
                      <a:pt x="202" y="133"/>
                    </a:lnTo>
                    <a:lnTo>
                      <a:pt x="189" y="150"/>
                    </a:lnTo>
                    <a:lnTo>
                      <a:pt x="171" y="167"/>
                    </a:lnTo>
                    <a:lnTo>
                      <a:pt x="153" y="180"/>
                    </a:lnTo>
                    <a:lnTo>
                      <a:pt x="133" y="193"/>
                    </a:lnTo>
                    <a:lnTo>
                      <a:pt x="112" y="205"/>
                    </a:lnTo>
                    <a:lnTo>
                      <a:pt x="92" y="215"/>
                    </a:lnTo>
                    <a:lnTo>
                      <a:pt x="72" y="224"/>
                    </a:lnTo>
                    <a:lnTo>
                      <a:pt x="53" y="231"/>
                    </a:lnTo>
                    <a:lnTo>
                      <a:pt x="37" y="238"/>
                    </a:lnTo>
                    <a:lnTo>
                      <a:pt x="22" y="243"/>
                    </a:lnTo>
                    <a:lnTo>
                      <a:pt x="12" y="246"/>
                    </a:lnTo>
                    <a:lnTo>
                      <a:pt x="5" y="249"/>
                    </a:lnTo>
                    <a:lnTo>
                      <a:pt x="3" y="249"/>
                    </a:lnTo>
                    <a:lnTo>
                      <a:pt x="0" y="207"/>
                    </a:lnTo>
                    <a:lnTo>
                      <a:pt x="1" y="170"/>
                    </a:lnTo>
                    <a:lnTo>
                      <a:pt x="6" y="138"/>
                    </a:lnTo>
                    <a:lnTo>
                      <a:pt x="13" y="110"/>
                    </a:lnTo>
                    <a:lnTo>
                      <a:pt x="22" y="86"/>
                    </a:lnTo>
                    <a:lnTo>
                      <a:pt x="34" y="66"/>
                    </a:lnTo>
                    <a:lnTo>
                      <a:pt x="45" y="49"/>
                    </a:lnTo>
                    <a:lnTo>
                      <a:pt x="60" y="35"/>
                    </a:lnTo>
                    <a:lnTo>
                      <a:pt x="74" y="24"/>
                    </a:lnTo>
                    <a:lnTo>
                      <a:pt x="90" y="15"/>
                    </a:lnTo>
                    <a:lnTo>
                      <a:pt x="105" y="10"/>
                    </a:lnTo>
                    <a:lnTo>
                      <a:pt x="120" y="5"/>
                    </a:lnTo>
                    <a:lnTo>
                      <a:pt x="135" y="3"/>
                    </a:lnTo>
                    <a:lnTo>
                      <a:pt x="149" y="0"/>
                    </a:lnTo>
                    <a:lnTo>
                      <a:pt x="16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7" name="Freeform 59"/>
              <p:cNvSpPr>
                <a:spLocks/>
              </p:cNvSpPr>
              <p:nvPr/>
            </p:nvSpPr>
            <p:spPr bwMode="auto">
              <a:xfrm>
                <a:off x="5327642" y="4411397"/>
                <a:ext cx="312334" cy="400637"/>
              </a:xfrm>
              <a:custGeom>
                <a:avLst/>
                <a:gdLst>
                  <a:gd name="T0" fmla="*/ 164 w 191"/>
                  <a:gd name="T1" fmla="*/ 0 h 245"/>
                  <a:gd name="T2" fmla="*/ 176 w 191"/>
                  <a:gd name="T3" fmla="*/ 0 h 245"/>
                  <a:gd name="T4" fmla="*/ 185 w 191"/>
                  <a:gd name="T5" fmla="*/ 2 h 245"/>
                  <a:gd name="T6" fmla="*/ 191 w 191"/>
                  <a:gd name="T7" fmla="*/ 3 h 245"/>
                  <a:gd name="T8" fmla="*/ 3 w 191"/>
                  <a:gd name="T9" fmla="*/ 245 h 245"/>
                  <a:gd name="T10" fmla="*/ 0 w 191"/>
                  <a:gd name="T11" fmla="*/ 204 h 245"/>
                  <a:gd name="T12" fmla="*/ 3 w 191"/>
                  <a:gd name="T13" fmla="*/ 167 h 245"/>
                  <a:gd name="T14" fmla="*/ 7 w 191"/>
                  <a:gd name="T15" fmla="*/ 134 h 245"/>
                  <a:gd name="T16" fmla="*/ 14 w 191"/>
                  <a:gd name="T17" fmla="*/ 107 h 245"/>
                  <a:gd name="T18" fmla="*/ 23 w 191"/>
                  <a:gd name="T19" fmla="*/ 84 h 245"/>
                  <a:gd name="T20" fmla="*/ 35 w 191"/>
                  <a:gd name="T21" fmla="*/ 63 h 245"/>
                  <a:gd name="T22" fmla="*/ 48 w 191"/>
                  <a:gd name="T23" fmla="*/ 47 h 245"/>
                  <a:gd name="T24" fmla="*/ 63 w 191"/>
                  <a:gd name="T25" fmla="*/ 33 h 245"/>
                  <a:gd name="T26" fmla="*/ 78 w 191"/>
                  <a:gd name="T27" fmla="*/ 22 h 245"/>
                  <a:gd name="T28" fmla="*/ 93 w 191"/>
                  <a:gd name="T29" fmla="*/ 14 h 245"/>
                  <a:gd name="T30" fmla="*/ 108 w 191"/>
                  <a:gd name="T31" fmla="*/ 9 h 245"/>
                  <a:gd name="T32" fmla="*/ 124 w 191"/>
                  <a:gd name="T33" fmla="*/ 4 h 245"/>
                  <a:gd name="T34" fmla="*/ 139 w 191"/>
                  <a:gd name="T35" fmla="*/ 2 h 245"/>
                  <a:gd name="T36" fmla="*/ 153 w 191"/>
                  <a:gd name="T37" fmla="*/ 0 h 245"/>
                  <a:gd name="T38" fmla="*/ 164 w 191"/>
                  <a:gd name="T3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45">
                    <a:moveTo>
                      <a:pt x="164" y="0"/>
                    </a:moveTo>
                    <a:lnTo>
                      <a:pt x="176" y="0"/>
                    </a:lnTo>
                    <a:lnTo>
                      <a:pt x="185" y="2"/>
                    </a:lnTo>
                    <a:lnTo>
                      <a:pt x="191" y="3"/>
                    </a:lnTo>
                    <a:lnTo>
                      <a:pt x="3" y="245"/>
                    </a:lnTo>
                    <a:lnTo>
                      <a:pt x="0" y="204"/>
                    </a:lnTo>
                    <a:lnTo>
                      <a:pt x="3" y="167"/>
                    </a:lnTo>
                    <a:lnTo>
                      <a:pt x="7" y="134"/>
                    </a:lnTo>
                    <a:lnTo>
                      <a:pt x="14" y="107"/>
                    </a:lnTo>
                    <a:lnTo>
                      <a:pt x="23" y="84"/>
                    </a:lnTo>
                    <a:lnTo>
                      <a:pt x="35" y="63"/>
                    </a:lnTo>
                    <a:lnTo>
                      <a:pt x="48" y="47"/>
                    </a:lnTo>
                    <a:lnTo>
                      <a:pt x="63" y="33"/>
                    </a:lnTo>
                    <a:lnTo>
                      <a:pt x="78" y="22"/>
                    </a:lnTo>
                    <a:lnTo>
                      <a:pt x="93" y="14"/>
                    </a:lnTo>
                    <a:lnTo>
                      <a:pt x="108" y="9"/>
                    </a:lnTo>
                    <a:lnTo>
                      <a:pt x="124" y="4"/>
                    </a:lnTo>
                    <a:lnTo>
                      <a:pt x="139" y="2"/>
                    </a:lnTo>
                    <a:lnTo>
                      <a:pt x="153" y="0"/>
                    </a:lnTo>
                    <a:lnTo>
                      <a:pt x="16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8" name="Freeform 60"/>
              <p:cNvSpPr>
                <a:spLocks/>
              </p:cNvSpPr>
              <p:nvPr/>
            </p:nvSpPr>
            <p:spPr bwMode="auto">
              <a:xfrm>
                <a:off x="5343995" y="3685345"/>
                <a:ext cx="281264" cy="508564"/>
              </a:xfrm>
              <a:custGeom>
                <a:avLst/>
                <a:gdLst>
                  <a:gd name="T0" fmla="*/ 61 w 172"/>
                  <a:gd name="T1" fmla="*/ 0 h 311"/>
                  <a:gd name="T2" fmla="*/ 95 w 172"/>
                  <a:gd name="T3" fmla="*/ 31 h 311"/>
                  <a:gd name="T4" fmla="*/ 122 w 172"/>
                  <a:gd name="T5" fmla="*/ 61 h 311"/>
                  <a:gd name="T6" fmla="*/ 143 w 172"/>
                  <a:gd name="T7" fmla="*/ 90 h 311"/>
                  <a:gd name="T8" fmla="*/ 157 w 172"/>
                  <a:gd name="T9" fmla="*/ 117 h 311"/>
                  <a:gd name="T10" fmla="*/ 167 w 172"/>
                  <a:gd name="T11" fmla="*/ 142 h 311"/>
                  <a:gd name="T12" fmla="*/ 172 w 172"/>
                  <a:gd name="T13" fmla="*/ 166 h 311"/>
                  <a:gd name="T14" fmla="*/ 172 w 172"/>
                  <a:gd name="T15" fmla="*/ 188 h 311"/>
                  <a:gd name="T16" fmla="*/ 169 w 172"/>
                  <a:gd name="T17" fmla="*/ 208 h 311"/>
                  <a:gd name="T18" fmla="*/ 165 w 172"/>
                  <a:gd name="T19" fmla="*/ 228 h 311"/>
                  <a:gd name="T20" fmla="*/ 157 w 172"/>
                  <a:gd name="T21" fmla="*/ 244 h 311"/>
                  <a:gd name="T22" fmla="*/ 149 w 172"/>
                  <a:gd name="T23" fmla="*/ 260 h 311"/>
                  <a:gd name="T24" fmla="*/ 138 w 172"/>
                  <a:gd name="T25" fmla="*/ 273 h 311"/>
                  <a:gd name="T26" fmla="*/ 129 w 172"/>
                  <a:gd name="T27" fmla="*/ 284 h 311"/>
                  <a:gd name="T28" fmla="*/ 120 w 172"/>
                  <a:gd name="T29" fmla="*/ 293 h 311"/>
                  <a:gd name="T30" fmla="*/ 110 w 172"/>
                  <a:gd name="T31" fmla="*/ 300 h 311"/>
                  <a:gd name="T32" fmla="*/ 105 w 172"/>
                  <a:gd name="T33" fmla="*/ 306 h 311"/>
                  <a:gd name="T34" fmla="*/ 100 w 172"/>
                  <a:gd name="T35" fmla="*/ 309 h 311"/>
                  <a:gd name="T36" fmla="*/ 98 w 172"/>
                  <a:gd name="T37" fmla="*/ 311 h 311"/>
                  <a:gd name="T38" fmla="*/ 71 w 172"/>
                  <a:gd name="T39" fmla="*/ 304 h 311"/>
                  <a:gd name="T40" fmla="*/ 49 w 172"/>
                  <a:gd name="T41" fmla="*/ 294 h 311"/>
                  <a:gd name="T42" fmla="*/ 32 w 172"/>
                  <a:gd name="T43" fmla="*/ 282 h 311"/>
                  <a:gd name="T44" fmla="*/ 18 w 172"/>
                  <a:gd name="T45" fmla="*/ 266 h 311"/>
                  <a:gd name="T46" fmla="*/ 9 w 172"/>
                  <a:gd name="T47" fmla="*/ 248 h 311"/>
                  <a:gd name="T48" fmla="*/ 3 w 172"/>
                  <a:gd name="T49" fmla="*/ 230 h 311"/>
                  <a:gd name="T50" fmla="*/ 0 w 172"/>
                  <a:gd name="T51" fmla="*/ 209 h 311"/>
                  <a:gd name="T52" fmla="*/ 0 w 172"/>
                  <a:gd name="T53" fmla="*/ 187 h 311"/>
                  <a:gd name="T54" fmla="*/ 2 w 172"/>
                  <a:gd name="T55" fmla="*/ 165 h 311"/>
                  <a:gd name="T56" fmla="*/ 5 w 172"/>
                  <a:gd name="T57" fmla="*/ 143 h 311"/>
                  <a:gd name="T58" fmla="*/ 11 w 172"/>
                  <a:gd name="T59" fmla="*/ 121 h 311"/>
                  <a:gd name="T60" fmla="*/ 17 w 172"/>
                  <a:gd name="T61" fmla="*/ 101 h 311"/>
                  <a:gd name="T62" fmla="*/ 24 w 172"/>
                  <a:gd name="T63" fmla="*/ 80 h 311"/>
                  <a:gd name="T64" fmla="*/ 32 w 172"/>
                  <a:gd name="T65" fmla="*/ 61 h 311"/>
                  <a:gd name="T66" fmla="*/ 39 w 172"/>
                  <a:gd name="T67" fmla="*/ 44 h 311"/>
                  <a:gd name="T68" fmla="*/ 46 w 172"/>
                  <a:gd name="T69" fmla="*/ 30 h 311"/>
                  <a:gd name="T70" fmla="*/ 51 w 172"/>
                  <a:gd name="T71" fmla="*/ 18 h 311"/>
                  <a:gd name="T72" fmla="*/ 57 w 172"/>
                  <a:gd name="T73" fmla="*/ 8 h 311"/>
                  <a:gd name="T74" fmla="*/ 60 w 172"/>
                  <a:gd name="T75" fmla="*/ 3 h 311"/>
                  <a:gd name="T76" fmla="*/ 61 w 172"/>
                  <a:gd name="T77"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 h="311">
                    <a:moveTo>
                      <a:pt x="61" y="0"/>
                    </a:moveTo>
                    <a:lnTo>
                      <a:pt x="95" y="31"/>
                    </a:lnTo>
                    <a:lnTo>
                      <a:pt x="122" y="61"/>
                    </a:lnTo>
                    <a:lnTo>
                      <a:pt x="143" y="90"/>
                    </a:lnTo>
                    <a:lnTo>
                      <a:pt x="157" y="117"/>
                    </a:lnTo>
                    <a:lnTo>
                      <a:pt x="167" y="142"/>
                    </a:lnTo>
                    <a:lnTo>
                      <a:pt x="172" y="166"/>
                    </a:lnTo>
                    <a:lnTo>
                      <a:pt x="172" y="188"/>
                    </a:lnTo>
                    <a:lnTo>
                      <a:pt x="169" y="208"/>
                    </a:lnTo>
                    <a:lnTo>
                      <a:pt x="165" y="228"/>
                    </a:lnTo>
                    <a:lnTo>
                      <a:pt x="157" y="244"/>
                    </a:lnTo>
                    <a:lnTo>
                      <a:pt x="149" y="260"/>
                    </a:lnTo>
                    <a:lnTo>
                      <a:pt x="138" y="273"/>
                    </a:lnTo>
                    <a:lnTo>
                      <a:pt x="129" y="284"/>
                    </a:lnTo>
                    <a:lnTo>
                      <a:pt x="120" y="293"/>
                    </a:lnTo>
                    <a:lnTo>
                      <a:pt x="110" y="300"/>
                    </a:lnTo>
                    <a:lnTo>
                      <a:pt x="105" y="306"/>
                    </a:lnTo>
                    <a:lnTo>
                      <a:pt x="100" y="309"/>
                    </a:lnTo>
                    <a:lnTo>
                      <a:pt x="98" y="311"/>
                    </a:lnTo>
                    <a:lnTo>
                      <a:pt x="71" y="304"/>
                    </a:lnTo>
                    <a:lnTo>
                      <a:pt x="49" y="294"/>
                    </a:lnTo>
                    <a:lnTo>
                      <a:pt x="32" y="282"/>
                    </a:lnTo>
                    <a:lnTo>
                      <a:pt x="18" y="266"/>
                    </a:lnTo>
                    <a:lnTo>
                      <a:pt x="9" y="248"/>
                    </a:lnTo>
                    <a:lnTo>
                      <a:pt x="3" y="230"/>
                    </a:lnTo>
                    <a:lnTo>
                      <a:pt x="0" y="209"/>
                    </a:lnTo>
                    <a:lnTo>
                      <a:pt x="0" y="187"/>
                    </a:lnTo>
                    <a:lnTo>
                      <a:pt x="2" y="165"/>
                    </a:lnTo>
                    <a:lnTo>
                      <a:pt x="5" y="143"/>
                    </a:lnTo>
                    <a:lnTo>
                      <a:pt x="11" y="121"/>
                    </a:lnTo>
                    <a:lnTo>
                      <a:pt x="17" y="101"/>
                    </a:lnTo>
                    <a:lnTo>
                      <a:pt x="24" y="80"/>
                    </a:lnTo>
                    <a:lnTo>
                      <a:pt x="32" y="61"/>
                    </a:lnTo>
                    <a:lnTo>
                      <a:pt x="39" y="44"/>
                    </a:lnTo>
                    <a:lnTo>
                      <a:pt x="46" y="30"/>
                    </a:lnTo>
                    <a:lnTo>
                      <a:pt x="51" y="18"/>
                    </a:lnTo>
                    <a:lnTo>
                      <a:pt x="57" y="8"/>
                    </a:lnTo>
                    <a:lnTo>
                      <a:pt x="60" y="3"/>
                    </a:lnTo>
                    <a:lnTo>
                      <a:pt x="6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19" name="Freeform 61"/>
              <p:cNvSpPr>
                <a:spLocks/>
              </p:cNvSpPr>
              <p:nvPr/>
            </p:nvSpPr>
            <p:spPr bwMode="auto">
              <a:xfrm>
                <a:off x="5447016" y="3690250"/>
                <a:ext cx="179878" cy="498753"/>
              </a:xfrm>
              <a:custGeom>
                <a:avLst/>
                <a:gdLst>
                  <a:gd name="T0" fmla="*/ 0 w 110"/>
                  <a:gd name="T1" fmla="*/ 0 h 305"/>
                  <a:gd name="T2" fmla="*/ 34 w 110"/>
                  <a:gd name="T3" fmla="*/ 30 h 305"/>
                  <a:gd name="T4" fmla="*/ 59 w 110"/>
                  <a:gd name="T5" fmla="*/ 58 h 305"/>
                  <a:gd name="T6" fmla="*/ 79 w 110"/>
                  <a:gd name="T7" fmla="*/ 86 h 305"/>
                  <a:gd name="T8" fmla="*/ 94 w 110"/>
                  <a:gd name="T9" fmla="*/ 111 h 305"/>
                  <a:gd name="T10" fmla="*/ 103 w 110"/>
                  <a:gd name="T11" fmla="*/ 136 h 305"/>
                  <a:gd name="T12" fmla="*/ 107 w 110"/>
                  <a:gd name="T13" fmla="*/ 159 h 305"/>
                  <a:gd name="T14" fmla="*/ 110 w 110"/>
                  <a:gd name="T15" fmla="*/ 181 h 305"/>
                  <a:gd name="T16" fmla="*/ 107 w 110"/>
                  <a:gd name="T17" fmla="*/ 201 h 305"/>
                  <a:gd name="T18" fmla="*/ 103 w 110"/>
                  <a:gd name="T19" fmla="*/ 220 h 305"/>
                  <a:gd name="T20" fmla="*/ 96 w 110"/>
                  <a:gd name="T21" fmla="*/ 236 h 305"/>
                  <a:gd name="T22" fmla="*/ 89 w 110"/>
                  <a:gd name="T23" fmla="*/ 251 h 305"/>
                  <a:gd name="T24" fmla="*/ 80 w 110"/>
                  <a:gd name="T25" fmla="*/ 265 h 305"/>
                  <a:gd name="T26" fmla="*/ 69 w 110"/>
                  <a:gd name="T27" fmla="*/ 276 h 305"/>
                  <a:gd name="T28" fmla="*/ 60 w 110"/>
                  <a:gd name="T29" fmla="*/ 287 h 305"/>
                  <a:gd name="T30" fmla="*/ 52 w 110"/>
                  <a:gd name="T31" fmla="*/ 295 h 305"/>
                  <a:gd name="T32" fmla="*/ 44 w 110"/>
                  <a:gd name="T33" fmla="*/ 301 h 305"/>
                  <a:gd name="T34" fmla="*/ 39 w 110"/>
                  <a:gd name="T35" fmla="*/ 305 h 305"/>
                  <a:gd name="T36" fmla="*/ 0 w 110"/>
                  <a:gd name="T3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0" h="305">
                    <a:moveTo>
                      <a:pt x="0" y="0"/>
                    </a:moveTo>
                    <a:lnTo>
                      <a:pt x="34" y="30"/>
                    </a:lnTo>
                    <a:lnTo>
                      <a:pt x="59" y="58"/>
                    </a:lnTo>
                    <a:lnTo>
                      <a:pt x="79" y="86"/>
                    </a:lnTo>
                    <a:lnTo>
                      <a:pt x="94" y="111"/>
                    </a:lnTo>
                    <a:lnTo>
                      <a:pt x="103" y="136"/>
                    </a:lnTo>
                    <a:lnTo>
                      <a:pt x="107" y="159"/>
                    </a:lnTo>
                    <a:lnTo>
                      <a:pt x="110" y="181"/>
                    </a:lnTo>
                    <a:lnTo>
                      <a:pt x="107" y="201"/>
                    </a:lnTo>
                    <a:lnTo>
                      <a:pt x="103" y="220"/>
                    </a:lnTo>
                    <a:lnTo>
                      <a:pt x="96" y="236"/>
                    </a:lnTo>
                    <a:lnTo>
                      <a:pt x="89" y="251"/>
                    </a:lnTo>
                    <a:lnTo>
                      <a:pt x="80" y="265"/>
                    </a:lnTo>
                    <a:lnTo>
                      <a:pt x="69" y="276"/>
                    </a:lnTo>
                    <a:lnTo>
                      <a:pt x="60" y="287"/>
                    </a:lnTo>
                    <a:lnTo>
                      <a:pt x="52" y="295"/>
                    </a:lnTo>
                    <a:lnTo>
                      <a:pt x="44" y="301"/>
                    </a:lnTo>
                    <a:lnTo>
                      <a:pt x="39" y="30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0" name="Freeform 62"/>
              <p:cNvSpPr>
                <a:spLocks/>
              </p:cNvSpPr>
              <p:nvPr/>
            </p:nvSpPr>
            <p:spPr bwMode="auto">
              <a:xfrm>
                <a:off x="5639976" y="2673123"/>
                <a:ext cx="230571" cy="382649"/>
              </a:xfrm>
              <a:custGeom>
                <a:avLst/>
                <a:gdLst>
                  <a:gd name="T0" fmla="*/ 17 w 141"/>
                  <a:gd name="T1" fmla="*/ 0 h 234"/>
                  <a:gd name="T2" fmla="*/ 53 w 141"/>
                  <a:gd name="T3" fmla="*/ 20 h 234"/>
                  <a:gd name="T4" fmla="*/ 82 w 141"/>
                  <a:gd name="T5" fmla="*/ 40 h 234"/>
                  <a:gd name="T6" fmla="*/ 104 w 141"/>
                  <a:gd name="T7" fmla="*/ 61 h 234"/>
                  <a:gd name="T8" fmla="*/ 120 w 141"/>
                  <a:gd name="T9" fmla="*/ 81 h 234"/>
                  <a:gd name="T10" fmla="*/ 132 w 141"/>
                  <a:gd name="T11" fmla="*/ 101 h 234"/>
                  <a:gd name="T12" fmla="*/ 137 w 141"/>
                  <a:gd name="T13" fmla="*/ 121 h 234"/>
                  <a:gd name="T14" fmla="*/ 141 w 141"/>
                  <a:gd name="T15" fmla="*/ 139 h 234"/>
                  <a:gd name="T16" fmla="*/ 140 w 141"/>
                  <a:gd name="T17" fmla="*/ 156 h 234"/>
                  <a:gd name="T18" fmla="*/ 137 w 141"/>
                  <a:gd name="T19" fmla="*/ 173 h 234"/>
                  <a:gd name="T20" fmla="*/ 133 w 141"/>
                  <a:gd name="T21" fmla="*/ 188 h 234"/>
                  <a:gd name="T22" fmla="*/ 126 w 141"/>
                  <a:gd name="T23" fmla="*/ 201 h 234"/>
                  <a:gd name="T24" fmla="*/ 120 w 141"/>
                  <a:gd name="T25" fmla="*/ 212 h 234"/>
                  <a:gd name="T26" fmla="*/ 114 w 141"/>
                  <a:gd name="T27" fmla="*/ 221 h 234"/>
                  <a:gd name="T28" fmla="*/ 108 w 141"/>
                  <a:gd name="T29" fmla="*/ 228 h 234"/>
                  <a:gd name="T30" fmla="*/ 105 w 141"/>
                  <a:gd name="T31" fmla="*/ 233 h 234"/>
                  <a:gd name="T32" fmla="*/ 104 w 141"/>
                  <a:gd name="T33" fmla="*/ 234 h 234"/>
                  <a:gd name="T34" fmla="*/ 80 w 141"/>
                  <a:gd name="T35" fmla="*/ 234 h 234"/>
                  <a:gd name="T36" fmla="*/ 59 w 141"/>
                  <a:gd name="T37" fmla="*/ 229 h 234"/>
                  <a:gd name="T38" fmla="*/ 41 w 141"/>
                  <a:gd name="T39" fmla="*/ 221 h 234"/>
                  <a:gd name="T40" fmla="*/ 29 w 141"/>
                  <a:gd name="T41" fmla="*/ 210 h 234"/>
                  <a:gd name="T42" fmla="*/ 18 w 141"/>
                  <a:gd name="T43" fmla="*/ 195 h 234"/>
                  <a:gd name="T44" fmla="*/ 10 w 141"/>
                  <a:gd name="T45" fmla="*/ 178 h 234"/>
                  <a:gd name="T46" fmla="*/ 4 w 141"/>
                  <a:gd name="T47" fmla="*/ 161 h 234"/>
                  <a:gd name="T48" fmla="*/ 2 w 141"/>
                  <a:gd name="T49" fmla="*/ 141 h 234"/>
                  <a:gd name="T50" fmla="*/ 0 w 141"/>
                  <a:gd name="T51" fmla="*/ 122 h 234"/>
                  <a:gd name="T52" fmla="*/ 1 w 141"/>
                  <a:gd name="T53" fmla="*/ 101 h 234"/>
                  <a:gd name="T54" fmla="*/ 2 w 141"/>
                  <a:gd name="T55" fmla="*/ 81 h 234"/>
                  <a:gd name="T56" fmla="*/ 4 w 141"/>
                  <a:gd name="T57" fmla="*/ 63 h 234"/>
                  <a:gd name="T58" fmla="*/ 7 w 141"/>
                  <a:gd name="T59" fmla="*/ 46 h 234"/>
                  <a:gd name="T60" fmla="*/ 9 w 141"/>
                  <a:gd name="T61" fmla="*/ 31 h 234"/>
                  <a:gd name="T62" fmla="*/ 13 w 141"/>
                  <a:gd name="T63" fmla="*/ 18 h 234"/>
                  <a:gd name="T64" fmla="*/ 15 w 141"/>
                  <a:gd name="T65" fmla="*/ 8 h 234"/>
                  <a:gd name="T66" fmla="*/ 16 w 141"/>
                  <a:gd name="T67" fmla="*/ 2 h 234"/>
                  <a:gd name="T68" fmla="*/ 17 w 141"/>
                  <a:gd name="T69"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34">
                    <a:moveTo>
                      <a:pt x="17" y="0"/>
                    </a:moveTo>
                    <a:lnTo>
                      <a:pt x="53" y="20"/>
                    </a:lnTo>
                    <a:lnTo>
                      <a:pt x="82" y="40"/>
                    </a:lnTo>
                    <a:lnTo>
                      <a:pt x="104" y="61"/>
                    </a:lnTo>
                    <a:lnTo>
                      <a:pt x="120" y="81"/>
                    </a:lnTo>
                    <a:lnTo>
                      <a:pt x="132" y="101"/>
                    </a:lnTo>
                    <a:lnTo>
                      <a:pt x="137" y="121"/>
                    </a:lnTo>
                    <a:lnTo>
                      <a:pt x="141" y="139"/>
                    </a:lnTo>
                    <a:lnTo>
                      <a:pt x="140" y="156"/>
                    </a:lnTo>
                    <a:lnTo>
                      <a:pt x="137" y="173"/>
                    </a:lnTo>
                    <a:lnTo>
                      <a:pt x="133" y="188"/>
                    </a:lnTo>
                    <a:lnTo>
                      <a:pt x="126" y="201"/>
                    </a:lnTo>
                    <a:lnTo>
                      <a:pt x="120" y="212"/>
                    </a:lnTo>
                    <a:lnTo>
                      <a:pt x="114" y="221"/>
                    </a:lnTo>
                    <a:lnTo>
                      <a:pt x="108" y="228"/>
                    </a:lnTo>
                    <a:lnTo>
                      <a:pt x="105" y="233"/>
                    </a:lnTo>
                    <a:lnTo>
                      <a:pt x="104" y="234"/>
                    </a:lnTo>
                    <a:lnTo>
                      <a:pt x="80" y="234"/>
                    </a:lnTo>
                    <a:lnTo>
                      <a:pt x="59" y="229"/>
                    </a:lnTo>
                    <a:lnTo>
                      <a:pt x="41" y="221"/>
                    </a:lnTo>
                    <a:lnTo>
                      <a:pt x="29" y="210"/>
                    </a:lnTo>
                    <a:lnTo>
                      <a:pt x="18" y="195"/>
                    </a:lnTo>
                    <a:lnTo>
                      <a:pt x="10" y="178"/>
                    </a:lnTo>
                    <a:lnTo>
                      <a:pt x="4" y="161"/>
                    </a:lnTo>
                    <a:lnTo>
                      <a:pt x="2" y="141"/>
                    </a:lnTo>
                    <a:lnTo>
                      <a:pt x="0" y="122"/>
                    </a:lnTo>
                    <a:lnTo>
                      <a:pt x="1" y="101"/>
                    </a:lnTo>
                    <a:lnTo>
                      <a:pt x="2" y="81"/>
                    </a:lnTo>
                    <a:lnTo>
                      <a:pt x="4" y="63"/>
                    </a:lnTo>
                    <a:lnTo>
                      <a:pt x="7" y="46"/>
                    </a:lnTo>
                    <a:lnTo>
                      <a:pt x="9" y="31"/>
                    </a:lnTo>
                    <a:lnTo>
                      <a:pt x="13" y="18"/>
                    </a:lnTo>
                    <a:lnTo>
                      <a:pt x="15" y="8"/>
                    </a:lnTo>
                    <a:lnTo>
                      <a:pt x="16" y="2"/>
                    </a:lnTo>
                    <a:lnTo>
                      <a:pt x="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1" name="Freeform 63"/>
              <p:cNvSpPr>
                <a:spLocks/>
              </p:cNvSpPr>
              <p:nvPr/>
            </p:nvSpPr>
            <p:spPr bwMode="auto">
              <a:xfrm>
                <a:off x="5671046" y="2674758"/>
                <a:ext cx="199501" cy="376108"/>
              </a:xfrm>
              <a:custGeom>
                <a:avLst/>
                <a:gdLst>
                  <a:gd name="T0" fmla="*/ 0 w 122"/>
                  <a:gd name="T1" fmla="*/ 0 h 230"/>
                  <a:gd name="T2" fmla="*/ 37 w 122"/>
                  <a:gd name="T3" fmla="*/ 20 h 230"/>
                  <a:gd name="T4" fmla="*/ 66 w 122"/>
                  <a:gd name="T5" fmla="*/ 42 h 230"/>
                  <a:gd name="T6" fmla="*/ 88 w 122"/>
                  <a:gd name="T7" fmla="*/ 63 h 230"/>
                  <a:gd name="T8" fmla="*/ 103 w 122"/>
                  <a:gd name="T9" fmla="*/ 85 h 230"/>
                  <a:gd name="T10" fmla="*/ 114 w 122"/>
                  <a:gd name="T11" fmla="*/ 105 h 230"/>
                  <a:gd name="T12" fmla="*/ 119 w 122"/>
                  <a:gd name="T13" fmla="*/ 125 h 230"/>
                  <a:gd name="T14" fmla="*/ 122 w 122"/>
                  <a:gd name="T15" fmla="*/ 144 h 230"/>
                  <a:gd name="T16" fmla="*/ 119 w 122"/>
                  <a:gd name="T17" fmla="*/ 162 h 230"/>
                  <a:gd name="T18" fmla="*/ 116 w 122"/>
                  <a:gd name="T19" fmla="*/ 179 h 230"/>
                  <a:gd name="T20" fmla="*/ 110 w 122"/>
                  <a:gd name="T21" fmla="*/ 194 h 230"/>
                  <a:gd name="T22" fmla="*/ 104 w 122"/>
                  <a:gd name="T23" fmla="*/ 206 h 230"/>
                  <a:gd name="T24" fmla="*/ 97 w 122"/>
                  <a:gd name="T25" fmla="*/ 217 h 230"/>
                  <a:gd name="T26" fmla="*/ 92 w 122"/>
                  <a:gd name="T27" fmla="*/ 225 h 230"/>
                  <a:gd name="T28" fmla="*/ 87 w 122"/>
                  <a:gd name="T29" fmla="*/ 230 h 230"/>
                  <a:gd name="T30" fmla="*/ 0 w 122"/>
                  <a:gd name="T31"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230">
                    <a:moveTo>
                      <a:pt x="0" y="0"/>
                    </a:moveTo>
                    <a:lnTo>
                      <a:pt x="37" y="20"/>
                    </a:lnTo>
                    <a:lnTo>
                      <a:pt x="66" y="42"/>
                    </a:lnTo>
                    <a:lnTo>
                      <a:pt x="88" y="63"/>
                    </a:lnTo>
                    <a:lnTo>
                      <a:pt x="103" y="85"/>
                    </a:lnTo>
                    <a:lnTo>
                      <a:pt x="114" y="105"/>
                    </a:lnTo>
                    <a:lnTo>
                      <a:pt x="119" y="125"/>
                    </a:lnTo>
                    <a:lnTo>
                      <a:pt x="122" y="144"/>
                    </a:lnTo>
                    <a:lnTo>
                      <a:pt x="119" y="162"/>
                    </a:lnTo>
                    <a:lnTo>
                      <a:pt x="116" y="179"/>
                    </a:lnTo>
                    <a:lnTo>
                      <a:pt x="110" y="194"/>
                    </a:lnTo>
                    <a:lnTo>
                      <a:pt x="104" y="206"/>
                    </a:lnTo>
                    <a:lnTo>
                      <a:pt x="97" y="217"/>
                    </a:lnTo>
                    <a:lnTo>
                      <a:pt x="92" y="225"/>
                    </a:lnTo>
                    <a:lnTo>
                      <a:pt x="87" y="230"/>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2" name="Freeform 64"/>
              <p:cNvSpPr>
                <a:spLocks/>
              </p:cNvSpPr>
              <p:nvPr/>
            </p:nvSpPr>
            <p:spPr bwMode="auto">
              <a:xfrm>
                <a:off x="6987425" y="4123592"/>
                <a:ext cx="165161" cy="238747"/>
              </a:xfrm>
              <a:custGeom>
                <a:avLst/>
                <a:gdLst>
                  <a:gd name="T0" fmla="*/ 94 w 101"/>
                  <a:gd name="T1" fmla="*/ 0 h 146"/>
                  <a:gd name="T2" fmla="*/ 99 w 101"/>
                  <a:gd name="T3" fmla="*/ 31 h 146"/>
                  <a:gd name="T4" fmla="*/ 101 w 101"/>
                  <a:gd name="T5" fmla="*/ 58 h 146"/>
                  <a:gd name="T6" fmla="*/ 101 w 101"/>
                  <a:gd name="T7" fmla="*/ 80 h 146"/>
                  <a:gd name="T8" fmla="*/ 99 w 101"/>
                  <a:gd name="T9" fmla="*/ 98 h 146"/>
                  <a:gd name="T10" fmla="*/ 94 w 101"/>
                  <a:gd name="T11" fmla="*/ 112 h 146"/>
                  <a:gd name="T12" fmla="*/ 88 w 101"/>
                  <a:gd name="T13" fmla="*/ 123 h 146"/>
                  <a:gd name="T14" fmla="*/ 81 w 101"/>
                  <a:gd name="T15" fmla="*/ 133 h 146"/>
                  <a:gd name="T16" fmla="*/ 73 w 101"/>
                  <a:gd name="T17" fmla="*/ 138 h 146"/>
                  <a:gd name="T18" fmla="*/ 65 w 101"/>
                  <a:gd name="T19" fmla="*/ 143 h 146"/>
                  <a:gd name="T20" fmla="*/ 57 w 101"/>
                  <a:gd name="T21" fmla="*/ 145 h 146"/>
                  <a:gd name="T22" fmla="*/ 49 w 101"/>
                  <a:gd name="T23" fmla="*/ 146 h 146"/>
                  <a:gd name="T24" fmla="*/ 41 w 101"/>
                  <a:gd name="T25" fmla="*/ 146 h 146"/>
                  <a:gd name="T26" fmla="*/ 35 w 101"/>
                  <a:gd name="T27" fmla="*/ 145 h 146"/>
                  <a:gd name="T28" fmla="*/ 29 w 101"/>
                  <a:gd name="T29" fmla="*/ 145 h 146"/>
                  <a:gd name="T30" fmla="*/ 26 w 101"/>
                  <a:gd name="T31" fmla="*/ 144 h 146"/>
                  <a:gd name="T32" fmla="*/ 25 w 101"/>
                  <a:gd name="T33" fmla="*/ 144 h 146"/>
                  <a:gd name="T34" fmla="*/ 11 w 101"/>
                  <a:gd name="T35" fmla="*/ 125 h 146"/>
                  <a:gd name="T36" fmla="*/ 3 w 101"/>
                  <a:gd name="T37" fmla="*/ 107 h 146"/>
                  <a:gd name="T38" fmla="*/ 0 w 101"/>
                  <a:gd name="T39" fmla="*/ 91 h 146"/>
                  <a:gd name="T40" fmla="*/ 3 w 101"/>
                  <a:gd name="T41" fmla="*/ 76 h 146"/>
                  <a:gd name="T42" fmla="*/ 9 w 101"/>
                  <a:gd name="T43" fmla="*/ 62 h 146"/>
                  <a:gd name="T44" fmla="*/ 17 w 101"/>
                  <a:gd name="T45" fmla="*/ 50 h 146"/>
                  <a:gd name="T46" fmla="*/ 28 w 101"/>
                  <a:gd name="T47" fmla="*/ 38 h 146"/>
                  <a:gd name="T48" fmla="*/ 41 w 101"/>
                  <a:gd name="T49" fmla="*/ 29 h 146"/>
                  <a:gd name="T50" fmla="*/ 54 w 101"/>
                  <a:gd name="T51" fmla="*/ 20 h 146"/>
                  <a:gd name="T52" fmla="*/ 65 w 101"/>
                  <a:gd name="T53" fmla="*/ 13 h 146"/>
                  <a:gd name="T54" fmla="*/ 77 w 101"/>
                  <a:gd name="T55" fmla="*/ 7 h 146"/>
                  <a:gd name="T56" fmla="*/ 86 w 101"/>
                  <a:gd name="T57" fmla="*/ 3 h 146"/>
                  <a:gd name="T58" fmla="*/ 92 w 101"/>
                  <a:gd name="T59" fmla="*/ 1 h 146"/>
                  <a:gd name="T60" fmla="*/ 94 w 101"/>
                  <a:gd name="T6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1" h="146">
                    <a:moveTo>
                      <a:pt x="94" y="0"/>
                    </a:moveTo>
                    <a:lnTo>
                      <a:pt x="99" y="31"/>
                    </a:lnTo>
                    <a:lnTo>
                      <a:pt x="101" y="58"/>
                    </a:lnTo>
                    <a:lnTo>
                      <a:pt x="101" y="80"/>
                    </a:lnTo>
                    <a:lnTo>
                      <a:pt x="99" y="98"/>
                    </a:lnTo>
                    <a:lnTo>
                      <a:pt x="94" y="112"/>
                    </a:lnTo>
                    <a:lnTo>
                      <a:pt x="88" y="123"/>
                    </a:lnTo>
                    <a:lnTo>
                      <a:pt x="81" y="133"/>
                    </a:lnTo>
                    <a:lnTo>
                      <a:pt x="73" y="138"/>
                    </a:lnTo>
                    <a:lnTo>
                      <a:pt x="65" y="143"/>
                    </a:lnTo>
                    <a:lnTo>
                      <a:pt x="57" y="145"/>
                    </a:lnTo>
                    <a:lnTo>
                      <a:pt x="49" y="146"/>
                    </a:lnTo>
                    <a:lnTo>
                      <a:pt x="41" y="146"/>
                    </a:lnTo>
                    <a:lnTo>
                      <a:pt x="35" y="145"/>
                    </a:lnTo>
                    <a:lnTo>
                      <a:pt x="29" y="145"/>
                    </a:lnTo>
                    <a:lnTo>
                      <a:pt x="26" y="144"/>
                    </a:lnTo>
                    <a:lnTo>
                      <a:pt x="25" y="144"/>
                    </a:lnTo>
                    <a:lnTo>
                      <a:pt x="11" y="125"/>
                    </a:lnTo>
                    <a:lnTo>
                      <a:pt x="3" y="107"/>
                    </a:lnTo>
                    <a:lnTo>
                      <a:pt x="0" y="91"/>
                    </a:lnTo>
                    <a:lnTo>
                      <a:pt x="3" y="76"/>
                    </a:lnTo>
                    <a:lnTo>
                      <a:pt x="9" y="62"/>
                    </a:lnTo>
                    <a:lnTo>
                      <a:pt x="17" y="50"/>
                    </a:lnTo>
                    <a:lnTo>
                      <a:pt x="28" y="38"/>
                    </a:lnTo>
                    <a:lnTo>
                      <a:pt x="41" y="29"/>
                    </a:lnTo>
                    <a:lnTo>
                      <a:pt x="54" y="20"/>
                    </a:lnTo>
                    <a:lnTo>
                      <a:pt x="65" y="13"/>
                    </a:lnTo>
                    <a:lnTo>
                      <a:pt x="77" y="7"/>
                    </a:lnTo>
                    <a:lnTo>
                      <a:pt x="86" y="3"/>
                    </a:lnTo>
                    <a:lnTo>
                      <a:pt x="92" y="1"/>
                    </a:lnTo>
                    <a:lnTo>
                      <a:pt x="94"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3" name="Freeform 65"/>
              <p:cNvSpPr>
                <a:spLocks/>
              </p:cNvSpPr>
              <p:nvPr/>
            </p:nvSpPr>
            <p:spPr bwMode="auto">
              <a:xfrm>
                <a:off x="7033212" y="4126863"/>
                <a:ext cx="121009" cy="233842"/>
              </a:xfrm>
              <a:custGeom>
                <a:avLst/>
                <a:gdLst>
                  <a:gd name="T0" fmla="*/ 66 w 74"/>
                  <a:gd name="T1" fmla="*/ 0 h 143"/>
                  <a:gd name="T2" fmla="*/ 72 w 74"/>
                  <a:gd name="T3" fmla="*/ 31 h 143"/>
                  <a:gd name="T4" fmla="*/ 74 w 74"/>
                  <a:gd name="T5" fmla="*/ 59 h 143"/>
                  <a:gd name="T6" fmla="*/ 73 w 74"/>
                  <a:gd name="T7" fmla="*/ 81 h 143"/>
                  <a:gd name="T8" fmla="*/ 71 w 74"/>
                  <a:gd name="T9" fmla="*/ 98 h 143"/>
                  <a:gd name="T10" fmla="*/ 66 w 74"/>
                  <a:gd name="T11" fmla="*/ 112 h 143"/>
                  <a:gd name="T12" fmla="*/ 60 w 74"/>
                  <a:gd name="T13" fmla="*/ 124 h 143"/>
                  <a:gd name="T14" fmla="*/ 52 w 74"/>
                  <a:gd name="T15" fmla="*/ 132 h 143"/>
                  <a:gd name="T16" fmla="*/ 44 w 74"/>
                  <a:gd name="T17" fmla="*/ 138 h 143"/>
                  <a:gd name="T18" fmla="*/ 36 w 74"/>
                  <a:gd name="T19" fmla="*/ 141 h 143"/>
                  <a:gd name="T20" fmla="*/ 28 w 74"/>
                  <a:gd name="T21" fmla="*/ 142 h 143"/>
                  <a:gd name="T22" fmla="*/ 19 w 74"/>
                  <a:gd name="T23" fmla="*/ 143 h 143"/>
                  <a:gd name="T24" fmla="*/ 12 w 74"/>
                  <a:gd name="T25" fmla="*/ 143 h 143"/>
                  <a:gd name="T26" fmla="*/ 5 w 74"/>
                  <a:gd name="T27" fmla="*/ 142 h 143"/>
                  <a:gd name="T28" fmla="*/ 0 w 74"/>
                  <a:gd name="T29" fmla="*/ 142 h 143"/>
                  <a:gd name="T30" fmla="*/ 66 w 74"/>
                  <a:gd name="T3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43">
                    <a:moveTo>
                      <a:pt x="66" y="0"/>
                    </a:moveTo>
                    <a:lnTo>
                      <a:pt x="72" y="31"/>
                    </a:lnTo>
                    <a:lnTo>
                      <a:pt x="74" y="59"/>
                    </a:lnTo>
                    <a:lnTo>
                      <a:pt x="73" y="81"/>
                    </a:lnTo>
                    <a:lnTo>
                      <a:pt x="71" y="98"/>
                    </a:lnTo>
                    <a:lnTo>
                      <a:pt x="66" y="112"/>
                    </a:lnTo>
                    <a:lnTo>
                      <a:pt x="60" y="124"/>
                    </a:lnTo>
                    <a:lnTo>
                      <a:pt x="52" y="132"/>
                    </a:lnTo>
                    <a:lnTo>
                      <a:pt x="44" y="138"/>
                    </a:lnTo>
                    <a:lnTo>
                      <a:pt x="36" y="141"/>
                    </a:lnTo>
                    <a:lnTo>
                      <a:pt x="28" y="142"/>
                    </a:lnTo>
                    <a:lnTo>
                      <a:pt x="19" y="143"/>
                    </a:lnTo>
                    <a:lnTo>
                      <a:pt x="12" y="143"/>
                    </a:lnTo>
                    <a:lnTo>
                      <a:pt x="5" y="142"/>
                    </a:lnTo>
                    <a:lnTo>
                      <a:pt x="0" y="142"/>
                    </a:lnTo>
                    <a:lnTo>
                      <a:pt x="6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4" name="Freeform 66"/>
              <p:cNvSpPr>
                <a:spLocks/>
              </p:cNvSpPr>
              <p:nvPr/>
            </p:nvSpPr>
            <p:spPr bwMode="auto">
              <a:xfrm>
                <a:off x="6035708" y="2167830"/>
                <a:ext cx="206042" cy="322145"/>
              </a:xfrm>
              <a:custGeom>
                <a:avLst/>
                <a:gdLst>
                  <a:gd name="T0" fmla="*/ 97 w 126"/>
                  <a:gd name="T1" fmla="*/ 0 h 197"/>
                  <a:gd name="T2" fmla="*/ 110 w 126"/>
                  <a:gd name="T3" fmla="*/ 34 h 197"/>
                  <a:gd name="T4" fmla="*/ 119 w 126"/>
                  <a:gd name="T5" fmla="*/ 63 h 197"/>
                  <a:gd name="T6" fmla="*/ 124 w 126"/>
                  <a:gd name="T7" fmla="*/ 89 h 197"/>
                  <a:gd name="T8" fmla="*/ 126 w 126"/>
                  <a:gd name="T9" fmla="*/ 111 h 197"/>
                  <a:gd name="T10" fmla="*/ 126 w 126"/>
                  <a:gd name="T11" fmla="*/ 130 h 197"/>
                  <a:gd name="T12" fmla="*/ 124 w 126"/>
                  <a:gd name="T13" fmla="*/ 146 h 197"/>
                  <a:gd name="T14" fmla="*/ 118 w 126"/>
                  <a:gd name="T15" fmla="*/ 160 h 197"/>
                  <a:gd name="T16" fmla="*/ 112 w 126"/>
                  <a:gd name="T17" fmla="*/ 170 h 197"/>
                  <a:gd name="T18" fmla="*/ 104 w 126"/>
                  <a:gd name="T19" fmla="*/ 178 h 197"/>
                  <a:gd name="T20" fmla="*/ 96 w 126"/>
                  <a:gd name="T21" fmla="*/ 185 h 197"/>
                  <a:gd name="T22" fmla="*/ 87 w 126"/>
                  <a:gd name="T23" fmla="*/ 190 h 197"/>
                  <a:gd name="T24" fmla="*/ 79 w 126"/>
                  <a:gd name="T25" fmla="*/ 193 h 197"/>
                  <a:gd name="T26" fmla="*/ 70 w 126"/>
                  <a:gd name="T27" fmla="*/ 195 h 197"/>
                  <a:gd name="T28" fmla="*/ 63 w 126"/>
                  <a:gd name="T29" fmla="*/ 197 h 197"/>
                  <a:gd name="T30" fmla="*/ 56 w 126"/>
                  <a:gd name="T31" fmla="*/ 197 h 197"/>
                  <a:gd name="T32" fmla="*/ 50 w 126"/>
                  <a:gd name="T33" fmla="*/ 197 h 197"/>
                  <a:gd name="T34" fmla="*/ 47 w 126"/>
                  <a:gd name="T35" fmla="*/ 197 h 197"/>
                  <a:gd name="T36" fmla="*/ 45 w 126"/>
                  <a:gd name="T37" fmla="*/ 197 h 197"/>
                  <a:gd name="T38" fmla="*/ 25 w 126"/>
                  <a:gd name="T39" fmla="*/ 178 h 197"/>
                  <a:gd name="T40" fmla="*/ 10 w 126"/>
                  <a:gd name="T41" fmla="*/ 159 h 197"/>
                  <a:gd name="T42" fmla="*/ 3 w 126"/>
                  <a:gd name="T43" fmla="*/ 140 h 197"/>
                  <a:gd name="T44" fmla="*/ 0 w 126"/>
                  <a:gd name="T45" fmla="*/ 122 h 197"/>
                  <a:gd name="T46" fmla="*/ 3 w 126"/>
                  <a:gd name="T47" fmla="*/ 104 h 197"/>
                  <a:gd name="T48" fmla="*/ 10 w 126"/>
                  <a:gd name="T49" fmla="*/ 87 h 197"/>
                  <a:gd name="T50" fmla="*/ 19 w 126"/>
                  <a:gd name="T51" fmla="*/ 71 h 197"/>
                  <a:gd name="T52" fmla="*/ 30 w 126"/>
                  <a:gd name="T53" fmla="*/ 56 h 197"/>
                  <a:gd name="T54" fmla="*/ 43 w 126"/>
                  <a:gd name="T55" fmla="*/ 42 h 197"/>
                  <a:gd name="T56" fmla="*/ 56 w 126"/>
                  <a:gd name="T57" fmla="*/ 30 h 197"/>
                  <a:gd name="T58" fmla="*/ 69 w 126"/>
                  <a:gd name="T59" fmla="*/ 20 h 197"/>
                  <a:gd name="T60" fmla="*/ 80 w 126"/>
                  <a:gd name="T61" fmla="*/ 12 h 197"/>
                  <a:gd name="T62" fmla="*/ 89 w 126"/>
                  <a:gd name="T63" fmla="*/ 5 h 197"/>
                  <a:gd name="T64" fmla="*/ 95 w 126"/>
                  <a:gd name="T65" fmla="*/ 2 h 197"/>
                  <a:gd name="T66" fmla="*/ 97 w 126"/>
                  <a:gd name="T6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 h="197">
                    <a:moveTo>
                      <a:pt x="97" y="0"/>
                    </a:moveTo>
                    <a:lnTo>
                      <a:pt x="110" y="34"/>
                    </a:lnTo>
                    <a:lnTo>
                      <a:pt x="119" y="63"/>
                    </a:lnTo>
                    <a:lnTo>
                      <a:pt x="124" y="89"/>
                    </a:lnTo>
                    <a:lnTo>
                      <a:pt x="126" y="111"/>
                    </a:lnTo>
                    <a:lnTo>
                      <a:pt x="126" y="130"/>
                    </a:lnTo>
                    <a:lnTo>
                      <a:pt x="124" y="146"/>
                    </a:lnTo>
                    <a:lnTo>
                      <a:pt x="118" y="160"/>
                    </a:lnTo>
                    <a:lnTo>
                      <a:pt x="112" y="170"/>
                    </a:lnTo>
                    <a:lnTo>
                      <a:pt x="104" y="178"/>
                    </a:lnTo>
                    <a:lnTo>
                      <a:pt x="96" y="185"/>
                    </a:lnTo>
                    <a:lnTo>
                      <a:pt x="87" y="190"/>
                    </a:lnTo>
                    <a:lnTo>
                      <a:pt x="79" y="193"/>
                    </a:lnTo>
                    <a:lnTo>
                      <a:pt x="70" y="195"/>
                    </a:lnTo>
                    <a:lnTo>
                      <a:pt x="63" y="197"/>
                    </a:lnTo>
                    <a:lnTo>
                      <a:pt x="56" y="197"/>
                    </a:lnTo>
                    <a:lnTo>
                      <a:pt x="50" y="197"/>
                    </a:lnTo>
                    <a:lnTo>
                      <a:pt x="47" y="197"/>
                    </a:lnTo>
                    <a:lnTo>
                      <a:pt x="45" y="197"/>
                    </a:lnTo>
                    <a:lnTo>
                      <a:pt x="25" y="178"/>
                    </a:lnTo>
                    <a:lnTo>
                      <a:pt x="10" y="159"/>
                    </a:lnTo>
                    <a:lnTo>
                      <a:pt x="3" y="140"/>
                    </a:lnTo>
                    <a:lnTo>
                      <a:pt x="0" y="122"/>
                    </a:lnTo>
                    <a:lnTo>
                      <a:pt x="3" y="104"/>
                    </a:lnTo>
                    <a:lnTo>
                      <a:pt x="10" y="87"/>
                    </a:lnTo>
                    <a:lnTo>
                      <a:pt x="19" y="71"/>
                    </a:lnTo>
                    <a:lnTo>
                      <a:pt x="30" y="56"/>
                    </a:lnTo>
                    <a:lnTo>
                      <a:pt x="43" y="42"/>
                    </a:lnTo>
                    <a:lnTo>
                      <a:pt x="56" y="30"/>
                    </a:lnTo>
                    <a:lnTo>
                      <a:pt x="69" y="20"/>
                    </a:lnTo>
                    <a:lnTo>
                      <a:pt x="80" y="12"/>
                    </a:lnTo>
                    <a:lnTo>
                      <a:pt x="89" y="5"/>
                    </a:lnTo>
                    <a:lnTo>
                      <a:pt x="95" y="2"/>
                    </a:lnTo>
                    <a:lnTo>
                      <a:pt x="9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5" name="Freeform 67"/>
              <p:cNvSpPr>
                <a:spLocks/>
              </p:cNvSpPr>
              <p:nvPr/>
            </p:nvSpPr>
            <p:spPr bwMode="auto">
              <a:xfrm>
                <a:off x="6115834" y="2172735"/>
                <a:ext cx="127550" cy="313969"/>
              </a:xfrm>
              <a:custGeom>
                <a:avLst/>
                <a:gdLst>
                  <a:gd name="T0" fmla="*/ 50 w 78"/>
                  <a:gd name="T1" fmla="*/ 0 h 192"/>
                  <a:gd name="T2" fmla="*/ 62 w 78"/>
                  <a:gd name="T3" fmla="*/ 33 h 192"/>
                  <a:gd name="T4" fmla="*/ 71 w 78"/>
                  <a:gd name="T5" fmla="*/ 63 h 192"/>
                  <a:gd name="T6" fmla="*/ 76 w 78"/>
                  <a:gd name="T7" fmla="*/ 89 h 192"/>
                  <a:gd name="T8" fmla="*/ 78 w 78"/>
                  <a:gd name="T9" fmla="*/ 111 h 192"/>
                  <a:gd name="T10" fmla="*/ 78 w 78"/>
                  <a:gd name="T11" fmla="*/ 129 h 192"/>
                  <a:gd name="T12" fmla="*/ 75 w 78"/>
                  <a:gd name="T13" fmla="*/ 145 h 192"/>
                  <a:gd name="T14" fmla="*/ 70 w 78"/>
                  <a:gd name="T15" fmla="*/ 158 h 192"/>
                  <a:gd name="T16" fmla="*/ 63 w 78"/>
                  <a:gd name="T17" fmla="*/ 167 h 192"/>
                  <a:gd name="T18" fmla="*/ 55 w 78"/>
                  <a:gd name="T19" fmla="*/ 175 h 192"/>
                  <a:gd name="T20" fmla="*/ 47 w 78"/>
                  <a:gd name="T21" fmla="*/ 181 h 192"/>
                  <a:gd name="T22" fmla="*/ 38 w 78"/>
                  <a:gd name="T23" fmla="*/ 186 h 192"/>
                  <a:gd name="T24" fmla="*/ 29 w 78"/>
                  <a:gd name="T25" fmla="*/ 189 h 192"/>
                  <a:gd name="T26" fmla="*/ 21 w 78"/>
                  <a:gd name="T27" fmla="*/ 190 h 192"/>
                  <a:gd name="T28" fmla="*/ 13 w 78"/>
                  <a:gd name="T29" fmla="*/ 191 h 192"/>
                  <a:gd name="T30" fmla="*/ 6 w 78"/>
                  <a:gd name="T31" fmla="*/ 192 h 192"/>
                  <a:gd name="T32" fmla="*/ 0 w 78"/>
                  <a:gd name="T33" fmla="*/ 192 h 192"/>
                  <a:gd name="T34" fmla="*/ 50 w 78"/>
                  <a:gd name="T35"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192">
                    <a:moveTo>
                      <a:pt x="50" y="0"/>
                    </a:moveTo>
                    <a:lnTo>
                      <a:pt x="62" y="33"/>
                    </a:lnTo>
                    <a:lnTo>
                      <a:pt x="71" y="63"/>
                    </a:lnTo>
                    <a:lnTo>
                      <a:pt x="76" y="89"/>
                    </a:lnTo>
                    <a:lnTo>
                      <a:pt x="78" y="111"/>
                    </a:lnTo>
                    <a:lnTo>
                      <a:pt x="78" y="129"/>
                    </a:lnTo>
                    <a:lnTo>
                      <a:pt x="75" y="145"/>
                    </a:lnTo>
                    <a:lnTo>
                      <a:pt x="70" y="158"/>
                    </a:lnTo>
                    <a:lnTo>
                      <a:pt x="63" y="167"/>
                    </a:lnTo>
                    <a:lnTo>
                      <a:pt x="55" y="175"/>
                    </a:lnTo>
                    <a:lnTo>
                      <a:pt x="47" y="181"/>
                    </a:lnTo>
                    <a:lnTo>
                      <a:pt x="38" y="186"/>
                    </a:lnTo>
                    <a:lnTo>
                      <a:pt x="29" y="189"/>
                    </a:lnTo>
                    <a:lnTo>
                      <a:pt x="21" y="190"/>
                    </a:lnTo>
                    <a:lnTo>
                      <a:pt x="13" y="191"/>
                    </a:lnTo>
                    <a:lnTo>
                      <a:pt x="6" y="192"/>
                    </a:lnTo>
                    <a:lnTo>
                      <a:pt x="0" y="192"/>
                    </a:lnTo>
                    <a:lnTo>
                      <a:pt x="5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6" name="Freeform 68"/>
              <p:cNvSpPr>
                <a:spLocks/>
              </p:cNvSpPr>
              <p:nvPr/>
            </p:nvSpPr>
            <p:spPr bwMode="auto">
              <a:xfrm>
                <a:off x="4773292" y="3994407"/>
                <a:ext cx="217489" cy="134091"/>
              </a:xfrm>
              <a:custGeom>
                <a:avLst/>
                <a:gdLst>
                  <a:gd name="T0" fmla="*/ 92 w 133"/>
                  <a:gd name="T1" fmla="*/ 0 h 82"/>
                  <a:gd name="T2" fmla="*/ 103 w 133"/>
                  <a:gd name="T3" fmla="*/ 2 h 82"/>
                  <a:gd name="T4" fmla="*/ 111 w 133"/>
                  <a:gd name="T5" fmla="*/ 6 h 82"/>
                  <a:gd name="T6" fmla="*/ 118 w 133"/>
                  <a:gd name="T7" fmla="*/ 12 h 82"/>
                  <a:gd name="T8" fmla="*/ 123 w 133"/>
                  <a:gd name="T9" fmla="*/ 18 h 82"/>
                  <a:gd name="T10" fmla="*/ 127 w 133"/>
                  <a:gd name="T11" fmla="*/ 25 h 82"/>
                  <a:gd name="T12" fmla="*/ 130 w 133"/>
                  <a:gd name="T13" fmla="*/ 30 h 82"/>
                  <a:gd name="T14" fmla="*/ 131 w 133"/>
                  <a:gd name="T15" fmla="*/ 36 h 82"/>
                  <a:gd name="T16" fmla="*/ 133 w 133"/>
                  <a:gd name="T17" fmla="*/ 40 h 82"/>
                  <a:gd name="T18" fmla="*/ 133 w 133"/>
                  <a:gd name="T19" fmla="*/ 41 h 82"/>
                  <a:gd name="T20" fmla="*/ 122 w 133"/>
                  <a:gd name="T21" fmla="*/ 59 h 82"/>
                  <a:gd name="T22" fmla="*/ 112 w 133"/>
                  <a:gd name="T23" fmla="*/ 72 h 82"/>
                  <a:gd name="T24" fmla="*/ 99 w 133"/>
                  <a:gd name="T25" fmla="*/ 79 h 82"/>
                  <a:gd name="T26" fmla="*/ 85 w 133"/>
                  <a:gd name="T27" fmla="*/ 82 h 82"/>
                  <a:gd name="T28" fmla="*/ 71 w 133"/>
                  <a:gd name="T29" fmla="*/ 82 h 82"/>
                  <a:gd name="T30" fmla="*/ 59 w 133"/>
                  <a:gd name="T31" fmla="*/ 79 h 82"/>
                  <a:gd name="T32" fmla="*/ 45 w 133"/>
                  <a:gd name="T33" fmla="*/ 73 h 82"/>
                  <a:gd name="T34" fmla="*/ 33 w 133"/>
                  <a:gd name="T35" fmla="*/ 66 h 82"/>
                  <a:gd name="T36" fmla="*/ 22 w 133"/>
                  <a:gd name="T37" fmla="*/ 59 h 82"/>
                  <a:gd name="T38" fmla="*/ 12 w 133"/>
                  <a:gd name="T39" fmla="*/ 52 h 82"/>
                  <a:gd name="T40" fmla="*/ 6 w 133"/>
                  <a:gd name="T41" fmla="*/ 47 h 82"/>
                  <a:gd name="T42" fmla="*/ 1 w 133"/>
                  <a:gd name="T43" fmla="*/ 42 h 82"/>
                  <a:gd name="T44" fmla="*/ 0 w 133"/>
                  <a:gd name="T45" fmla="*/ 41 h 82"/>
                  <a:gd name="T46" fmla="*/ 24 w 133"/>
                  <a:gd name="T47" fmla="*/ 24 h 82"/>
                  <a:gd name="T48" fmla="*/ 45 w 133"/>
                  <a:gd name="T49" fmla="*/ 12 h 82"/>
                  <a:gd name="T50" fmla="*/ 63 w 133"/>
                  <a:gd name="T51" fmla="*/ 4 h 82"/>
                  <a:gd name="T52" fmla="*/ 78 w 133"/>
                  <a:gd name="T53" fmla="*/ 0 h 82"/>
                  <a:gd name="T54" fmla="*/ 92 w 133"/>
                  <a:gd name="T5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82">
                    <a:moveTo>
                      <a:pt x="92" y="0"/>
                    </a:moveTo>
                    <a:lnTo>
                      <a:pt x="103" y="2"/>
                    </a:lnTo>
                    <a:lnTo>
                      <a:pt x="111" y="6"/>
                    </a:lnTo>
                    <a:lnTo>
                      <a:pt x="118" y="12"/>
                    </a:lnTo>
                    <a:lnTo>
                      <a:pt x="123" y="18"/>
                    </a:lnTo>
                    <a:lnTo>
                      <a:pt x="127" y="25"/>
                    </a:lnTo>
                    <a:lnTo>
                      <a:pt x="130" y="30"/>
                    </a:lnTo>
                    <a:lnTo>
                      <a:pt x="131" y="36"/>
                    </a:lnTo>
                    <a:lnTo>
                      <a:pt x="133" y="40"/>
                    </a:lnTo>
                    <a:lnTo>
                      <a:pt x="133" y="41"/>
                    </a:lnTo>
                    <a:lnTo>
                      <a:pt x="122" y="59"/>
                    </a:lnTo>
                    <a:lnTo>
                      <a:pt x="112" y="72"/>
                    </a:lnTo>
                    <a:lnTo>
                      <a:pt x="99" y="79"/>
                    </a:lnTo>
                    <a:lnTo>
                      <a:pt x="85" y="82"/>
                    </a:lnTo>
                    <a:lnTo>
                      <a:pt x="71" y="82"/>
                    </a:lnTo>
                    <a:lnTo>
                      <a:pt x="59" y="79"/>
                    </a:lnTo>
                    <a:lnTo>
                      <a:pt x="45" y="73"/>
                    </a:lnTo>
                    <a:lnTo>
                      <a:pt x="33" y="66"/>
                    </a:lnTo>
                    <a:lnTo>
                      <a:pt x="22" y="59"/>
                    </a:lnTo>
                    <a:lnTo>
                      <a:pt x="12" y="52"/>
                    </a:lnTo>
                    <a:lnTo>
                      <a:pt x="6" y="47"/>
                    </a:lnTo>
                    <a:lnTo>
                      <a:pt x="1" y="42"/>
                    </a:lnTo>
                    <a:lnTo>
                      <a:pt x="0" y="41"/>
                    </a:lnTo>
                    <a:lnTo>
                      <a:pt x="24" y="24"/>
                    </a:lnTo>
                    <a:lnTo>
                      <a:pt x="45" y="12"/>
                    </a:lnTo>
                    <a:lnTo>
                      <a:pt x="63" y="4"/>
                    </a:lnTo>
                    <a:lnTo>
                      <a:pt x="78" y="0"/>
                    </a:lnTo>
                    <a:lnTo>
                      <a:pt x="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7" name="Freeform 69"/>
              <p:cNvSpPr>
                <a:spLocks/>
              </p:cNvSpPr>
              <p:nvPr/>
            </p:nvSpPr>
            <p:spPr bwMode="auto">
              <a:xfrm>
                <a:off x="4774927" y="3992772"/>
                <a:ext cx="212583" cy="67046"/>
              </a:xfrm>
              <a:custGeom>
                <a:avLst/>
                <a:gdLst>
                  <a:gd name="T0" fmla="*/ 89 w 130"/>
                  <a:gd name="T1" fmla="*/ 0 h 41"/>
                  <a:gd name="T2" fmla="*/ 99 w 130"/>
                  <a:gd name="T3" fmla="*/ 1 h 41"/>
                  <a:gd name="T4" fmla="*/ 107 w 130"/>
                  <a:gd name="T5" fmla="*/ 6 h 41"/>
                  <a:gd name="T6" fmla="*/ 114 w 130"/>
                  <a:gd name="T7" fmla="*/ 11 h 41"/>
                  <a:gd name="T8" fmla="*/ 120 w 130"/>
                  <a:gd name="T9" fmla="*/ 16 h 41"/>
                  <a:gd name="T10" fmla="*/ 123 w 130"/>
                  <a:gd name="T11" fmla="*/ 23 h 41"/>
                  <a:gd name="T12" fmla="*/ 127 w 130"/>
                  <a:gd name="T13" fmla="*/ 29 h 41"/>
                  <a:gd name="T14" fmla="*/ 129 w 130"/>
                  <a:gd name="T15" fmla="*/ 35 h 41"/>
                  <a:gd name="T16" fmla="*/ 130 w 130"/>
                  <a:gd name="T17" fmla="*/ 40 h 41"/>
                  <a:gd name="T18" fmla="*/ 0 w 130"/>
                  <a:gd name="T19" fmla="*/ 41 h 41"/>
                  <a:gd name="T20" fmla="*/ 23 w 130"/>
                  <a:gd name="T21" fmla="*/ 25 h 41"/>
                  <a:gd name="T22" fmla="*/ 44 w 130"/>
                  <a:gd name="T23" fmla="*/ 12 h 41"/>
                  <a:gd name="T24" fmla="*/ 61 w 130"/>
                  <a:gd name="T25" fmla="*/ 5 h 41"/>
                  <a:gd name="T26" fmla="*/ 76 w 130"/>
                  <a:gd name="T27" fmla="*/ 1 h 41"/>
                  <a:gd name="T28" fmla="*/ 89 w 130"/>
                  <a:gd name="T2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41">
                    <a:moveTo>
                      <a:pt x="89" y="0"/>
                    </a:moveTo>
                    <a:lnTo>
                      <a:pt x="99" y="1"/>
                    </a:lnTo>
                    <a:lnTo>
                      <a:pt x="107" y="6"/>
                    </a:lnTo>
                    <a:lnTo>
                      <a:pt x="114" y="11"/>
                    </a:lnTo>
                    <a:lnTo>
                      <a:pt x="120" y="16"/>
                    </a:lnTo>
                    <a:lnTo>
                      <a:pt x="123" y="23"/>
                    </a:lnTo>
                    <a:lnTo>
                      <a:pt x="127" y="29"/>
                    </a:lnTo>
                    <a:lnTo>
                      <a:pt x="129" y="35"/>
                    </a:lnTo>
                    <a:lnTo>
                      <a:pt x="130" y="40"/>
                    </a:lnTo>
                    <a:lnTo>
                      <a:pt x="0" y="41"/>
                    </a:lnTo>
                    <a:lnTo>
                      <a:pt x="23" y="25"/>
                    </a:lnTo>
                    <a:lnTo>
                      <a:pt x="44" y="12"/>
                    </a:lnTo>
                    <a:lnTo>
                      <a:pt x="61" y="5"/>
                    </a:lnTo>
                    <a:lnTo>
                      <a:pt x="76" y="1"/>
                    </a:lnTo>
                    <a:lnTo>
                      <a:pt x="8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8" name="Freeform 70"/>
              <p:cNvSpPr>
                <a:spLocks/>
              </p:cNvSpPr>
              <p:nvPr/>
            </p:nvSpPr>
            <p:spPr bwMode="auto">
              <a:xfrm>
                <a:off x="6869687" y="3304330"/>
                <a:ext cx="209312" cy="135726"/>
              </a:xfrm>
              <a:custGeom>
                <a:avLst/>
                <a:gdLst>
                  <a:gd name="T0" fmla="*/ 46 w 128"/>
                  <a:gd name="T1" fmla="*/ 0 h 83"/>
                  <a:gd name="T2" fmla="*/ 61 w 128"/>
                  <a:gd name="T3" fmla="*/ 2 h 83"/>
                  <a:gd name="T4" fmla="*/ 75 w 128"/>
                  <a:gd name="T5" fmla="*/ 8 h 83"/>
                  <a:gd name="T6" fmla="*/ 87 w 128"/>
                  <a:gd name="T7" fmla="*/ 16 h 83"/>
                  <a:gd name="T8" fmla="*/ 98 w 128"/>
                  <a:gd name="T9" fmla="*/ 27 h 83"/>
                  <a:gd name="T10" fmla="*/ 108 w 128"/>
                  <a:gd name="T11" fmla="*/ 37 h 83"/>
                  <a:gd name="T12" fmla="*/ 116 w 128"/>
                  <a:gd name="T13" fmla="*/ 47 h 83"/>
                  <a:gd name="T14" fmla="*/ 122 w 128"/>
                  <a:gd name="T15" fmla="*/ 57 h 83"/>
                  <a:gd name="T16" fmla="*/ 127 w 128"/>
                  <a:gd name="T17" fmla="*/ 62 h 83"/>
                  <a:gd name="T18" fmla="*/ 128 w 128"/>
                  <a:gd name="T19" fmla="*/ 65 h 83"/>
                  <a:gd name="T20" fmla="*/ 100 w 128"/>
                  <a:gd name="T21" fmla="*/ 75 h 83"/>
                  <a:gd name="T22" fmla="*/ 76 w 128"/>
                  <a:gd name="T23" fmla="*/ 81 h 83"/>
                  <a:gd name="T24" fmla="*/ 57 w 128"/>
                  <a:gd name="T25" fmla="*/ 83 h 83"/>
                  <a:gd name="T26" fmla="*/ 41 w 128"/>
                  <a:gd name="T27" fmla="*/ 82 h 83"/>
                  <a:gd name="T28" fmla="*/ 29 w 128"/>
                  <a:gd name="T29" fmla="*/ 80 h 83"/>
                  <a:gd name="T30" fmla="*/ 18 w 128"/>
                  <a:gd name="T31" fmla="*/ 74 h 83"/>
                  <a:gd name="T32" fmla="*/ 11 w 128"/>
                  <a:gd name="T33" fmla="*/ 68 h 83"/>
                  <a:gd name="T34" fmla="*/ 5 w 128"/>
                  <a:gd name="T35" fmla="*/ 61 h 83"/>
                  <a:gd name="T36" fmla="*/ 2 w 128"/>
                  <a:gd name="T37" fmla="*/ 53 h 83"/>
                  <a:gd name="T38" fmla="*/ 1 w 128"/>
                  <a:gd name="T39" fmla="*/ 46 h 83"/>
                  <a:gd name="T40" fmla="*/ 0 w 128"/>
                  <a:gd name="T41" fmla="*/ 39 h 83"/>
                  <a:gd name="T42" fmla="*/ 0 w 128"/>
                  <a:gd name="T43" fmla="*/ 35 h 83"/>
                  <a:gd name="T44" fmla="*/ 0 w 128"/>
                  <a:gd name="T45" fmla="*/ 31 h 83"/>
                  <a:gd name="T46" fmla="*/ 0 w 128"/>
                  <a:gd name="T47" fmla="*/ 29 h 83"/>
                  <a:gd name="T48" fmla="*/ 15 w 128"/>
                  <a:gd name="T49" fmla="*/ 13 h 83"/>
                  <a:gd name="T50" fmla="*/ 31 w 128"/>
                  <a:gd name="T51" fmla="*/ 4 h 83"/>
                  <a:gd name="T52" fmla="*/ 46 w 128"/>
                  <a:gd name="T53"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83">
                    <a:moveTo>
                      <a:pt x="46" y="0"/>
                    </a:moveTo>
                    <a:lnTo>
                      <a:pt x="61" y="2"/>
                    </a:lnTo>
                    <a:lnTo>
                      <a:pt x="75" y="8"/>
                    </a:lnTo>
                    <a:lnTo>
                      <a:pt x="87" y="16"/>
                    </a:lnTo>
                    <a:lnTo>
                      <a:pt x="98" y="27"/>
                    </a:lnTo>
                    <a:lnTo>
                      <a:pt x="108" y="37"/>
                    </a:lnTo>
                    <a:lnTo>
                      <a:pt x="116" y="47"/>
                    </a:lnTo>
                    <a:lnTo>
                      <a:pt x="122" y="57"/>
                    </a:lnTo>
                    <a:lnTo>
                      <a:pt x="127" y="62"/>
                    </a:lnTo>
                    <a:lnTo>
                      <a:pt x="128" y="65"/>
                    </a:lnTo>
                    <a:lnTo>
                      <a:pt x="100" y="75"/>
                    </a:lnTo>
                    <a:lnTo>
                      <a:pt x="76" y="81"/>
                    </a:lnTo>
                    <a:lnTo>
                      <a:pt x="57" y="83"/>
                    </a:lnTo>
                    <a:lnTo>
                      <a:pt x="41" y="82"/>
                    </a:lnTo>
                    <a:lnTo>
                      <a:pt x="29" y="80"/>
                    </a:lnTo>
                    <a:lnTo>
                      <a:pt x="18" y="74"/>
                    </a:lnTo>
                    <a:lnTo>
                      <a:pt x="11" y="68"/>
                    </a:lnTo>
                    <a:lnTo>
                      <a:pt x="5" y="61"/>
                    </a:lnTo>
                    <a:lnTo>
                      <a:pt x="2" y="53"/>
                    </a:lnTo>
                    <a:lnTo>
                      <a:pt x="1" y="46"/>
                    </a:lnTo>
                    <a:lnTo>
                      <a:pt x="0" y="39"/>
                    </a:lnTo>
                    <a:lnTo>
                      <a:pt x="0" y="35"/>
                    </a:lnTo>
                    <a:lnTo>
                      <a:pt x="0" y="31"/>
                    </a:lnTo>
                    <a:lnTo>
                      <a:pt x="0" y="29"/>
                    </a:lnTo>
                    <a:lnTo>
                      <a:pt x="15" y="13"/>
                    </a:lnTo>
                    <a:lnTo>
                      <a:pt x="31" y="4"/>
                    </a:lnTo>
                    <a:lnTo>
                      <a:pt x="4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29" name="Freeform 71"/>
              <p:cNvSpPr>
                <a:spLocks/>
              </p:cNvSpPr>
              <p:nvPr/>
            </p:nvSpPr>
            <p:spPr bwMode="auto">
              <a:xfrm>
                <a:off x="6869687" y="3356658"/>
                <a:ext cx="207678" cy="83398"/>
              </a:xfrm>
              <a:custGeom>
                <a:avLst/>
                <a:gdLst>
                  <a:gd name="T0" fmla="*/ 0 w 127"/>
                  <a:gd name="T1" fmla="*/ 0 h 51"/>
                  <a:gd name="T2" fmla="*/ 127 w 127"/>
                  <a:gd name="T3" fmla="*/ 33 h 51"/>
                  <a:gd name="T4" fmla="*/ 99 w 127"/>
                  <a:gd name="T5" fmla="*/ 43 h 51"/>
                  <a:gd name="T6" fmla="*/ 76 w 127"/>
                  <a:gd name="T7" fmla="*/ 49 h 51"/>
                  <a:gd name="T8" fmla="*/ 57 w 127"/>
                  <a:gd name="T9" fmla="*/ 51 h 51"/>
                  <a:gd name="T10" fmla="*/ 42 w 127"/>
                  <a:gd name="T11" fmla="*/ 51 h 51"/>
                  <a:gd name="T12" fmla="*/ 30 w 127"/>
                  <a:gd name="T13" fmla="*/ 49 h 51"/>
                  <a:gd name="T14" fmla="*/ 20 w 127"/>
                  <a:gd name="T15" fmla="*/ 44 h 51"/>
                  <a:gd name="T16" fmla="*/ 14 w 127"/>
                  <a:gd name="T17" fmla="*/ 39 h 51"/>
                  <a:gd name="T18" fmla="*/ 8 w 127"/>
                  <a:gd name="T19" fmla="*/ 32 h 51"/>
                  <a:gd name="T20" fmla="*/ 4 w 127"/>
                  <a:gd name="T21" fmla="*/ 25 h 51"/>
                  <a:gd name="T22" fmla="*/ 2 w 127"/>
                  <a:gd name="T23" fmla="*/ 17 h 51"/>
                  <a:gd name="T24" fmla="*/ 1 w 127"/>
                  <a:gd name="T25" fmla="*/ 11 h 51"/>
                  <a:gd name="T26" fmla="*/ 1 w 127"/>
                  <a:gd name="T27" fmla="*/ 4 h 51"/>
                  <a:gd name="T28" fmla="*/ 0 w 127"/>
                  <a:gd name="T2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51">
                    <a:moveTo>
                      <a:pt x="0" y="0"/>
                    </a:moveTo>
                    <a:lnTo>
                      <a:pt x="127" y="33"/>
                    </a:lnTo>
                    <a:lnTo>
                      <a:pt x="99" y="43"/>
                    </a:lnTo>
                    <a:lnTo>
                      <a:pt x="76" y="49"/>
                    </a:lnTo>
                    <a:lnTo>
                      <a:pt x="57" y="51"/>
                    </a:lnTo>
                    <a:lnTo>
                      <a:pt x="42" y="51"/>
                    </a:lnTo>
                    <a:lnTo>
                      <a:pt x="30" y="49"/>
                    </a:lnTo>
                    <a:lnTo>
                      <a:pt x="20" y="44"/>
                    </a:lnTo>
                    <a:lnTo>
                      <a:pt x="14" y="39"/>
                    </a:lnTo>
                    <a:lnTo>
                      <a:pt x="8" y="32"/>
                    </a:lnTo>
                    <a:lnTo>
                      <a:pt x="4" y="25"/>
                    </a:lnTo>
                    <a:lnTo>
                      <a:pt x="2" y="17"/>
                    </a:lnTo>
                    <a:lnTo>
                      <a:pt x="1" y="11"/>
                    </a:lnTo>
                    <a:lnTo>
                      <a:pt x="1" y="4"/>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0" name="Freeform 72"/>
              <p:cNvSpPr>
                <a:spLocks/>
              </p:cNvSpPr>
              <p:nvPr/>
            </p:nvSpPr>
            <p:spPr bwMode="auto">
              <a:xfrm>
                <a:off x="6128916" y="2560291"/>
                <a:ext cx="340133" cy="328686"/>
              </a:xfrm>
              <a:custGeom>
                <a:avLst/>
                <a:gdLst>
                  <a:gd name="T0" fmla="*/ 208 w 208"/>
                  <a:gd name="T1" fmla="*/ 0 h 201"/>
                  <a:gd name="T2" fmla="*/ 201 w 208"/>
                  <a:gd name="T3" fmla="*/ 42 h 201"/>
                  <a:gd name="T4" fmla="*/ 192 w 208"/>
                  <a:gd name="T5" fmla="*/ 77 h 201"/>
                  <a:gd name="T6" fmla="*/ 180 w 208"/>
                  <a:gd name="T7" fmla="*/ 107 h 201"/>
                  <a:gd name="T8" fmla="*/ 167 w 208"/>
                  <a:gd name="T9" fmla="*/ 131 h 201"/>
                  <a:gd name="T10" fmla="*/ 152 w 208"/>
                  <a:gd name="T11" fmla="*/ 150 h 201"/>
                  <a:gd name="T12" fmla="*/ 137 w 208"/>
                  <a:gd name="T13" fmla="*/ 167 h 201"/>
                  <a:gd name="T14" fmla="*/ 121 w 208"/>
                  <a:gd name="T15" fmla="*/ 179 h 201"/>
                  <a:gd name="T16" fmla="*/ 105 w 208"/>
                  <a:gd name="T17" fmla="*/ 189 h 201"/>
                  <a:gd name="T18" fmla="*/ 90 w 208"/>
                  <a:gd name="T19" fmla="*/ 195 h 201"/>
                  <a:gd name="T20" fmla="*/ 74 w 208"/>
                  <a:gd name="T21" fmla="*/ 199 h 201"/>
                  <a:gd name="T22" fmla="*/ 60 w 208"/>
                  <a:gd name="T23" fmla="*/ 201 h 201"/>
                  <a:gd name="T24" fmla="*/ 46 w 208"/>
                  <a:gd name="T25" fmla="*/ 201 h 201"/>
                  <a:gd name="T26" fmla="*/ 35 w 208"/>
                  <a:gd name="T27" fmla="*/ 201 h 201"/>
                  <a:gd name="T28" fmla="*/ 24 w 208"/>
                  <a:gd name="T29" fmla="*/ 200 h 201"/>
                  <a:gd name="T30" fmla="*/ 17 w 208"/>
                  <a:gd name="T31" fmla="*/ 199 h 201"/>
                  <a:gd name="T32" fmla="*/ 13 w 208"/>
                  <a:gd name="T33" fmla="*/ 198 h 201"/>
                  <a:gd name="T34" fmla="*/ 10 w 208"/>
                  <a:gd name="T35" fmla="*/ 197 h 201"/>
                  <a:gd name="T36" fmla="*/ 2 w 208"/>
                  <a:gd name="T37" fmla="*/ 172 h 201"/>
                  <a:gd name="T38" fmla="*/ 0 w 208"/>
                  <a:gd name="T39" fmla="*/ 149 h 201"/>
                  <a:gd name="T40" fmla="*/ 1 w 208"/>
                  <a:gd name="T41" fmla="*/ 129 h 201"/>
                  <a:gd name="T42" fmla="*/ 8 w 208"/>
                  <a:gd name="T43" fmla="*/ 110 h 201"/>
                  <a:gd name="T44" fmla="*/ 18 w 208"/>
                  <a:gd name="T45" fmla="*/ 93 h 201"/>
                  <a:gd name="T46" fmla="*/ 31 w 208"/>
                  <a:gd name="T47" fmla="*/ 77 h 201"/>
                  <a:gd name="T48" fmla="*/ 47 w 208"/>
                  <a:gd name="T49" fmla="*/ 64 h 201"/>
                  <a:gd name="T50" fmla="*/ 65 w 208"/>
                  <a:gd name="T51" fmla="*/ 51 h 201"/>
                  <a:gd name="T52" fmla="*/ 83 w 208"/>
                  <a:gd name="T53" fmla="*/ 41 h 201"/>
                  <a:gd name="T54" fmla="*/ 103 w 208"/>
                  <a:gd name="T55" fmla="*/ 32 h 201"/>
                  <a:gd name="T56" fmla="*/ 122 w 208"/>
                  <a:gd name="T57" fmla="*/ 24 h 201"/>
                  <a:gd name="T58" fmla="*/ 141 w 208"/>
                  <a:gd name="T59" fmla="*/ 17 h 201"/>
                  <a:gd name="T60" fmla="*/ 158 w 208"/>
                  <a:gd name="T61" fmla="*/ 12 h 201"/>
                  <a:gd name="T62" fmla="*/ 174 w 208"/>
                  <a:gd name="T63" fmla="*/ 7 h 201"/>
                  <a:gd name="T64" fmla="*/ 188 w 208"/>
                  <a:gd name="T65" fmla="*/ 4 h 201"/>
                  <a:gd name="T66" fmla="*/ 199 w 208"/>
                  <a:gd name="T67" fmla="*/ 3 h 201"/>
                  <a:gd name="T68" fmla="*/ 206 w 208"/>
                  <a:gd name="T69" fmla="*/ 0 h 201"/>
                  <a:gd name="T70" fmla="*/ 208 w 208"/>
                  <a:gd name="T71"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1">
                    <a:moveTo>
                      <a:pt x="208" y="0"/>
                    </a:moveTo>
                    <a:lnTo>
                      <a:pt x="201" y="42"/>
                    </a:lnTo>
                    <a:lnTo>
                      <a:pt x="192" y="77"/>
                    </a:lnTo>
                    <a:lnTo>
                      <a:pt x="180" y="107"/>
                    </a:lnTo>
                    <a:lnTo>
                      <a:pt x="167" y="131"/>
                    </a:lnTo>
                    <a:lnTo>
                      <a:pt x="152" y="150"/>
                    </a:lnTo>
                    <a:lnTo>
                      <a:pt x="137" y="167"/>
                    </a:lnTo>
                    <a:lnTo>
                      <a:pt x="121" y="179"/>
                    </a:lnTo>
                    <a:lnTo>
                      <a:pt x="105" y="189"/>
                    </a:lnTo>
                    <a:lnTo>
                      <a:pt x="90" y="195"/>
                    </a:lnTo>
                    <a:lnTo>
                      <a:pt x="74" y="199"/>
                    </a:lnTo>
                    <a:lnTo>
                      <a:pt x="60" y="201"/>
                    </a:lnTo>
                    <a:lnTo>
                      <a:pt x="46" y="201"/>
                    </a:lnTo>
                    <a:lnTo>
                      <a:pt x="35" y="201"/>
                    </a:lnTo>
                    <a:lnTo>
                      <a:pt x="24" y="200"/>
                    </a:lnTo>
                    <a:lnTo>
                      <a:pt x="17" y="199"/>
                    </a:lnTo>
                    <a:lnTo>
                      <a:pt x="13" y="198"/>
                    </a:lnTo>
                    <a:lnTo>
                      <a:pt x="10" y="197"/>
                    </a:lnTo>
                    <a:lnTo>
                      <a:pt x="2" y="172"/>
                    </a:lnTo>
                    <a:lnTo>
                      <a:pt x="0" y="149"/>
                    </a:lnTo>
                    <a:lnTo>
                      <a:pt x="1" y="129"/>
                    </a:lnTo>
                    <a:lnTo>
                      <a:pt x="8" y="110"/>
                    </a:lnTo>
                    <a:lnTo>
                      <a:pt x="18" y="93"/>
                    </a:lnTo>
                    <a:lnTo>
                      <a:pt x="31" y="77"/>
                    </a:lnTo>
                    <a:lnTo>
                      <a:pt x="47" y="64"/>
                    </a:lnTo>
                    <a:lnTo>
                      <a:pt x="65" y="51"/>
                    </a:lnTo>
                    <a:lnTo>
                      <a:pt x="83" y="41"/>
                    </a:lnTo>
                    <a:lnTo>
                      <a:pt x="103" y="32"/>
                    </a:lnTo>
                    <a:lnTo>
                      <a:pt x="122" y="24"/>
                    </a:lnTo>
                    <a:lnTo>
                      <a:pt x="141" y="17"/>
                    </a:lnTo>
                    <a:lnTo>
                      <a:pt x="158" y="12"/>
                    </a:lnTo>
                    <a:lnTo>
                      <a:pt x="174" y="7"/>
                    </a:lnTo>
                    <a:lnTo>
                      <a:pt x="188" y="4"/>
                    </a:lnTo>
                    <a:lnTo>
                      <a:pt x="199" y="3"/>
                    </a:lnTo>
                    <a:lnTo>
                      <a:pt x="206" y="0"/>
                    </a:lnTo>
                    <a:lnTo>
                      <a:pt x="208"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1" name="Freeform 73"/>
              <p:cNvSpPr>
                <a:spLocks/>
              </p:cNvSpPr>
              <p:nvPr/>
            </p:nvSpPr>
            <p:spPr bwMode="auto">
              <a:xfrm>
                <a:off x="6153446" y="2566832"/>
                <a:ext cx="313969" cy="327051"/>
              </a:xfrm>
              <a:custGeom>
                <a:avLst/>
                <a:gdLst>
                  <a:gd name="T0" fmla="*/ 192 w 192"/>
                  <a:gd name="T1" fmla="*/ 0 h 200"/>
                  <a:gd name="T2" fmla="*/ 185 w 192"/>
                  <a:gd name="T3" fmla="*/ 39 h 200"/>
                  <a:gd name="T4" fmla="*/ 177 w 192"/>
                  <a:gd name="T5" fmla="*/ 73 h 200"/>
                  <a:gd name="T6" fmla="*/ 165 w 192"/>
                  <a:gd name="T7" fmla="*/ 101 h 200"/>
                  <a:gd name="T8" fmla="*/ 154 w 192"/>
                  <a:gd name="T9" fmla="*/ 126 h 200"/>
                  <a:gd name="T10" fmla="*/ 140 w 192"/>
                  <a:gd name="T11" fmla="*/ 146 h 200"/>
                  <a:gd name="T12" fmla="*/ 125 w 192"/>
                  <a:gd name="T13" fmla="*/ 163 h 200"/>
                  <a:gd name="T14" fmla="*/ 110 w 192"/>
                  <a:gd name="T15" fmla="*/ 175 h 200"/>
                  <a:gd name="T16" fmla="*/ 95 w 192"/>
                  <a:gd name="T17" fmla="*/ 185 h 200"/>
                  <a:gd name="T18" fmla="*/ 79 w 192"/>
                  <a:gd name="T19" fmla="*/ 191 h 200"/>
                  <a:gd name="T20" fmla="*/ 63 w 192"/>
                  <a:gd name="T21" fmla="*/ 196 h 200"/>
                  <a:gd name="T22" fmla="*/ 50 w 192"/>
                  <a:gd name="T23" fmla="*/ 198 h 200"/>
                  <a:gd name="T24" fmla="*/ 36 w 192"/>
                  <a:gd name="T25" fmla="*/ 200 h 200"/>
                  <a:gd name="T26" fmla="*/ 24 w 192"/>
                  <a:gd name="T27" fmla="*/ 200 h 200"/>
                  <a:gd name="T28" fmla="*/ 14 w 192"/>
                  <a:gd name="T29" fmla="*/ 198 h 200"/>
                  <a:gd name="T30" fmla="*/ 6 w 192"/>
                  <a:gd name="T31" fmla="*/ 196 h 200"/>
                  <a:gd name="T32" fmla="*/ 0 w 192"/>
                  <a:gd name="T33" fmla="*/ 195 h 200"/>
                  <a:gd name="T34" fmla="*/ 192 w 192"/>
                  <a:gd name="T3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0">
                    <a:moveTo>
                      <a:pt x="192" y="0"/>
                    </a:moveTo>
                    <a:lnTo>
                      <a:pt x="185" y="39"/>
                    </a:lnTo>
                    <a:lnTo>
                      <a:pt x="177" y="73"/>
                    </a:lnTo>
                    <a:lnTo>
                      <a:pt x="165" y="101"/>
                    </a:lnTo>
                    <a:lnTo>
                      <a:pt x="154" y="126"/>
                    </a:lnTo>
                    <a:lnTo>
                      <a:pt x="140" y="146"/>
                    </a:lnTo>
                    <a:lnTo>
                      <a:pt x="125" y="163"/>
                    </a:lnTo>
                    <a:lnTo>
                      <a:pt x="110" y="175"/>
                    </a:lnTo>
                    <a:lnTo>
                      <a:pt x="95" y="185"/>
                    </a:lnTo>
                    <a:lnTo>
                      <a:pt x="79" y="191"/>
                    </a:lnTo>
                    <a:lnTo>
                      <a:pt x="63" y="196"/>
                    </a:lnTo>
                    <a:lnTo>
                      <a:pt x="50" y="198"/>
                    </a:lnTo>
                    <a:lnTo>
                      <a:pt x="36" y="200"/>
                    </a:lnTo>
                    <a:lnTo>
                      <a:pt x="24" y="200"/>
                    </a:lnTo>
                    <a:lnTo>
                      <a:pt x="14" y="198"/>
                    </a:lnTo>
                    <a:lnTo>
                      <a:pt x="6" y="196"/>
                    </a:lnTo>
                    <a:lnTo>
                      <a:pt x="0" y="195"/>
                    </a:lnTo>
                    <a:lnTo>
                      <a:pt x="19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2" name="Freeform 74"/>
              <p:cNvSpPr>
                <a:spLocks/>
              </p:cNvSpPr>
              <p:nvPr/>
            </p:nvSpPr>
            <p:spPr bwMode="auto">
              <a:xfrm>
                <a:off x="6639115" y="4076169"/>
                <a:ext cx="232206" cy="451330"/>
              </a:xfrm>
              <a:custGeom>
                <a:avLst/>
                <a:gdLst>
                  <a:gd name="T0" fmla="*/ 91 w 142"/>
                  <a:gd name="T1" fmla="*/ 0 h 276"/>
                  <a:gd name="T2" fmla="*/ 111 w 142"/>
                  <a:gd name="T3" fmla="*/ 35 h 276"/>
                  <a:gd name="T4" fmla="*/ 125 w 142"/>
                  <a:gd name="T5" fmla="*/ 66 h 276"/>
                  <a:gd name="T6" fmla="*/ 134 w 142"/>
                  <a:gd name="T7" fmla="*/ 95 h 276"/>
                  <a:gd name="T8" fmla="*/ 140 w 142"/>
                  <a:gd name="T9" fmla="*/ 121 h 276"/>
                  <a:gd name="T10" fmla="*/ 142 w 142"/>
                  <a:gd name="T11" fmla="*/ 145 h 276"/>
                  <a:gd name="T12" fmla="*/ 141 w 142"/>
                  <a:gd name="T13" fmla="*/ 166 h 276"/>
                  <a:gd name="T14" fmla="*/ 137 w 142"/>
                  <a:gd name="T15" fmla="*/ 186 h 276"/>
                  <a:gd name="T16" fmla="*/ 130 w 142"/>
                  <a:gd name="T17" fmla="*/ 203 h 276"/>
                  <a:gd name="T18" fmla="*/ 123 w 142"/>
                  <a:gd name="T19" fmla="*/ 218 h 276"/>
                  <a:gd name="T20" fmla="*/ 115 w 142"/>
                  <a:gd name="T21" fmla="*/ 231 h 276"/>
                  <a:gd name="T22" fmla="*/ 105 w 142"/>
                  <a:gd name="T23" fmla="*/ 242 h 276"/>
                  <a:gd name="T24" fmla="*/ 96 w 142"/>
                  <a:gd name="T25" fmla="*/ 252 h 276"/>
                  <a:gd name="T26" fmla="*/ 86 w 142"/>
                  <a:gd name="T27" fmla="*/ 260 h 276"/>
                  <a:gd name="T28" fmla="*/ 77 w 142"/>
                  <a:gd name="T29" fmla="*/ 265 h 276"/>
                  <a:gd name="T30" fmla="*/ 70 w 142"/>
                  <a:gd name="T31" fmla="*/ 270 h 276"/>
                  <a:gd name="T32" fmla="*/ 63 w 142"/>
                  <a:gd name="T33" fmla="*/ 274 h 276"/>
                  <a:gd name="T34" fmla="*/ 60 w 142"/>
                  <a:gd name="T35" fmla="*/ 275 h 276"/>
                  <a:gd name="T36" fmla="*/ 59 w 142"/>
                  <a:gd name="T37" fmla="*/ 276 h 276"/>
                  <a:gd name="T38" fmla="*/ 37 w 142"/>
                  <a:gd name="T39" fmla="*/ 261 h 276"/>
                  <a:gd name="T40" fmla="*/ 19 w 142"/>
                  <a:gd name="T41" fmla="*/ 246 h 276"/>
                  <a:gd name="T42" fmla="*/ 9 w 142"/>
                  <a:gd name="T43" fmla="*/ 227 h 276"/>
                  <a:gd name="T44" fmla="*/ 2 w 142"/>
                  <a:gd name="T45" fmla="*/ 209 h 276"/>
                  <a:gd name="T46" fmla="*/ 0 w 142"/>
                  <a:gd name="T47" fmla="*/ 189 h 276"/>
                  <a:gd name="T48" fmla="*/ 0 w 142"/>
                  <a:gd name="T49" fmla="*/ 169 h 276"/>
                  <a:gd name="T50" fmla="*/ 4 w 142"/>
                  <a:gd name="T51" fmla="*/ 149 h 276"/>
                  <a:gd name="T52" fmla="*/ 10 w 142"/>
                  <a:gd name="T53" fmla="*/ 128 h 276"/>
                  <a:gd name="T54" fmla="*/ 18 w 142"/>
                  <a:gd name="T55" fmla="*/ 109 h 276"/>
                  <a:gd name="T56" fmla="*/ 28 w 142"/>
                  <a:gd name="T57" fmla="*/ 89 h 276"/>
                  <a:gd name="T58" fmla="*/ 38 w 142"/>
                  <a:gd name="T59" fmla="*/ 70 h 276"/>
                  <a:gd name="T60" fmla="*/ 49 w 142"/>
                  <a:gd name="T61" fmla="*/ 54 h 276"/>
                  <a:gd name="T62" fmla="*/ 60 w 142"/>
                  <a:gd name="T63" fmla="*/ 38 h 276"/>
                  <a:gd name="T64" fmla="*/ 70 w 142"/>
                  <a:gd name="T65" fmla="*/ 25 h 276"/>
                  <a:gd name="T66" fmla="*/ 78 w 142"/>
                  <a:gd name="T67" fmla="*/ 15 h 276"/>
                  <a:gd name="T68" fmla="*/ 85 w 142"/>
                  <a:gd name="T69" fmla="*/ 7 h 276"/>
                  <a:gd name="T70" fmla="*/ 90 w 142"/>
                  <a:gd name="T71" fmla="*/ 1 h 276"/>
                  <a:gd name="T72" fmla="*/ 91 w 142"/>
                  <a:gd name="T73"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276">
                    <a:moveTo>
                      <a:pt x="91" y="0"/>
                    </a:moveTo>
                    <a:lnTo>
                      <a:pt x="111" y="35"/>
                    </a:lnTo>
                    <a:lnTo>
                      <a:pt x="125" y="66"/>
                    </a:lnTo>
                    <a:lnTo>
                      <a:pt x="134" y="95"/>
                    </a:lnTo>
                    <a:lnTo>
                      <a:pt x="140" y="121"/>
                    </a:lnTo>
                    <a:lnTo>
                      <a:pt x="142" y="145"/>
                    </a:lnTo>
                    <a:lnTo>
                      <a:pt x="141" y="166"/>
                    </a:lnTo>
                    <a:lnTo>
                      <a:pt x="137" y="186"/>
                    </a:lnTo>
                    <a:lnTo>
                      <a:pt x="130" y="203"/>
                    </a:lnTo>
                    <a:lnTo>
                      <a:pt x="123" y="218"/>
                    </a:lnTo>
                    <a:lnTo>
                      <a:pt x="115" y="231"/>
                    </a:lnTo>
                    <a:lnTo>
                      <a:pt x="105" y="242"/>
                    </a:lnTo>
                    <a:lnTo>
                      <a:pt x="96" y="252"/>
                    </a:lnTo>
                    <a:lnTo>
                      <a:pt x="86" y="260"/>
                    </a:lnTo>
                    <a:lnTo>
                      <a:pt x="77" y="265"/>
                    </a:lnTo>
                    <a:lnTo>
                      <a:pt x="70" y="270"/>
                    </a:lnTo>
                    <a:lnTo>
                      <a:pt x="63" y="274"/>
                    </a:lnTo>
                    <a:lnTo>
                      <a:pt x="60" y="275"/>
                    </a:lnTo>
                    <a:lnTo>
                      <a:pt x="59" y="276"/>
                    </a:lnTo>
                    <a:lnTo>
                      <a:pt x="37" y="261"/>
                    </a:lnTo>
                    <a:lnTo>
                      <a:pt x="19" y="246"/>
                    </a:lnTo>
                    <a:lnTo>
                      <a:pt x="9" y="227"/>
                    </a:lnTo>
                    <a:lnTo>
                      <a:pt x="2" y="209"/>
                    </a:lnTo>
                    <a:lnTo>
                      <a:pt x="0" y="189"/>
                    </a:lnTo>
                    <a:lnTo>
                      <a:pt x="0" y="169"/>
                    </a:lnTo>
                    <a:lnTo>
                      <a:pt x="4" y="149"/>
                    </a:lnTo>
                    <a:lnTo>
                      <a:pt x="10" y="128"/>
                    </a:lnTo>
                    <a:lnTo>
                      <a:pt x="18" y="109"/>
                    </a:lnTo>
                    <a:lnTo>
                      <a:pt x="28" y="89"/>
                    </a:lnTo>
                    <a:lnTo>
                      <a:pt x="38" y="70"/>
                    </a:lnTo>
                    <a:lnTo>
                      <a:pt x="49" y="54"/>
                    </a:lnTo>
                    <a:lnTo>
                      <a:pt x="60" y="38"/>
                    </a:lnTo>
                    <a:lnTo>
                      <a:pt x="70" y="25"/>
                    </a:lnTo>
                    <a:lnTo>
                      <a:pt x="78" y="15"/>
                    </a:lnTo>
                    <a:lnTo>
                      <a:pt x="85" y="7"/>
                    </a:lnTo>
                    <a:lnTo>
                      <a:pt x="90" y="1"/>
                    </a:lnTo>
                    <a:lnTo>
                      <a:pt x="9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3" name="Freeform 75"/>
              <p:cNvSpPr>
                <a:spLocks/>
              </p:cNvSpPr>
              <p:nvPr/>
            </p:nvSpPr>
            <p:spPr bwMode="auto">
              <a:xfrm>
                <a:off x="6740501" y="4079440"/>
                <a:ext cx="130820" cy="446425"/>
              </a:xfrm>
              <a:custGeom>
                <a:avLst/>
                <a:gdLst>
                  <a:gd name="T0" fmla="*/ 30 w 80"/>
                  <a:gd name="T1" fmla="*/ 0 h 273"/>
                  <a:gd name="T2" fmla="*/ 50 w 80"/>
                  <a:gd name="T3" fmla="*/ 35 h 273"/>
                  <a:gd name="T4" fmla="*/ 64 w 80"/>
                  <a:gd name="T5" fmla="*/ 67 h 273"/>
                  <a:gd name="T6" fmla="*/ 73 w 80"/>
                  <a:gd name="T7" fmla="*/ 97 h 273"/>
                  <a:gd name="T8" fmla="*/ 79 w 80"/>
                  <a:gd name="T9" fmla="*/ 124 h 273"/>
                  <a:gd name="T10" fmla="*/ 80 w 80"/>
                  <a:gd name="T11" fmla="*/ 148 h 273"/>
                  <a:gd name="T12" fmla="*/ 79 w 80"/>
                  <a:gd name="T13" fmla="*/ 170 h 273"/>
                  <a:gd name="T14" fmla="*/ 74 w 80"/>
                  <a:gd name="T15" fmla="*/ 190 h 273"/>
                  <a:gd name="T16" fmla="*/ 68 w 80"/>
                  <a:gd name="T17" fmla="*/ 206 h 273"/>
                  <a:gd name="T18" fmla="*/ 60 w 80"/>
                  <a:gd name="T19" fmla="*/ 221 h 273"/>
                  <a:gd name="T20" fmla="*/ 52 w 80"/>
                  <a:gd name="T21" fmla="*/ 235 h 273"/>
                  <a:gd name="T22" fmla="*/ 42 w 80"/>
                  <a:gd name="T23" fmla="*/ 245 h 273"/>
                  <a:gd name="T24" fmla="*/ 32 w 80"/>
                  <a:gd name="T25" fmla="*/ 254 h 273"/>
                  <a:gd name="T26" fmla="*/ 22 w 80"/>
                  <a:gd name="T27" fmla="*/ 261 h 273"/>
                  <a:gd name="T28" fmla="*/ 14 w 80"/>
                  <a:gd name="T29" fmla="*/ 267 h 273"/>
                  <a:gd name="T30" fmla="*/ 6 w 80"/>
                  <a:gd name="T31" fmla="*/ 270 h 273"/>
                  <a:gd name="T32" fmla="*/ 0 w 80"/>
                  <a:gd name="T33" fmla="*/ 273 h 273"/>
                  <a:gd name="T34" fmla="*/ 30 w 80"/>
                  <a:gd name="T3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273">
                    <a:moveTo>
                      <a:pt x="30" y="0"/>
                    </a:moveTo>
                    <a:lnTo>
                      <a:pt x="50" y="35"/>
                    </a:lnTo>
                    <a:lnTo>
                      <a:pt x="64" y="67"/>
                    </a:lnTo>
                    <a:lnTo>
                      <a:pt x="73" y="97"/>
                    </a:lnTo>
                    <a:lnTo>
                      <a:pt x="79" y="124"/>
                    </a:lnTo>
                    <a:lnTo>
                      <a:pt x="80" y="148"/>
                    </a:lnTo>
                    <a:lnTo>
                      <a:pt x="79" y="170"/>
                    </a:lnTo>
                    <a:lnTo>
                      <a:pt x="74" y="190"/>
                    </a:lnTo>
                    <a:lnTo>
                      <a:pt x="68" y="206"/>
                    </a:lnTo>
                    <a:lnTo>
                      <a:pt x="60" y="221"/>
                    </a:lnTo>
                    <a:lnTo>
                      <a:pt x="52" y="235"/>
                    </a:lnTo>
                    <a:lnTo>
                      <a:pt x="42" y="245"/>
                    </a:lnTo>
                    <a:lnTo>
                      <a:pt x="32" y="254"/>
                    </a:lnTo>
                    <a:lnTo>
                      <a:pt x="22" y="261"/>
                    </a:lnTo>
                    <a:lnTo>
                      <a:pt x="14" y="267"/>
                    </a:lnTo>
                    <a:lnTo>
                      <a:pt x="6" y="270"/>
                    </a:lnTo>
                    <a:lnTo>
                      <a:pt x="0" y="27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4" name="Freeform 76"/>
              <p:cNvSpPr>
                <a:spLocks/>
              </p:cNvSpPr>
              <p:nvPr/>
            </p:nvSpPr>
            <p:spPr bwMode="auto">
              <a:xfrm>
                <a:off x="6356217" y="3096654"/>
                <a:ext cx="240383" cy="315604"/>
              </a:xfrm>
              <a:custGeom>
                <a:avLst/>
                <a:gdLst>
                  <a:gd name="T0" fmla="*/ 99 w 147"/>
                  <a:gd name="T1" fmla="*/ 0 h 193"/>
                  <a:gd name="T2" fmla="*/ 117 w 147"/>
                  <a:gd name="T3" fmla="*/ 33 h 193"/>
                  <a:gd name="T4" fmla="*/ 130 w 147"/>
                  <a:gd name="T5" fmla="*/ 61 h 193"/>
                  <a:gd name="T6" fmla="*/ 139 w 147"/>
                  <a:gd name="T7" fmla="*/ 86 h 193"/>
                  <a:gd name="T8" fmla="*/ 145 w 147"/>
                  <a:gd name="T9" fmla="*/ 108 h 193"/>
                  <a:gd name="T10" fmla="*/ 147 w 147"/>
                  <a:gd name="T11" fmla="*/ 126 h 193"/>
                  <a:gd name="T12" fmla="*/ 146 w 147"/>
                  <a:gd name="T13" fmla="*/ 141 h 193"/>
                  <a:gd name="T14" fmla="*/ 143 w 147"/>
                  <a:gd name="T15" fmla="*/ 154 h 193"/>
                  <a:gd name="T16" fmla="*/ 137 w 147"/>
                  <a:gd name="T17" fmla="*/ 165 h 193"/>
                  <a:gd name="T18" fmla="*/ 130 w 147"/>
                  <a:gd name="T19" fmla="*/ 173 h 193"/>
                  <a:gd name="T20" fmla="*/ 122 w 147"/>
                  <a:gd name="T21" fmla="*/ 180 h 193"/>
                  <a:gd name="T22" fmla="*/ 112 w 147"/>
                  <a:gd name="T23" fmla="*/ 185 h 193"/>
                  <a:gd name="T24" fmla="*/ 102 w 147"/>
                  <a:gd name="T25" fmla="*/ 188 h 193"/>
                  <a:gd name="T26" fmla="*/ 92 w 147"/>
                  <a:gd name="T27" fmla="*/ 191 h 193"/>
                  <a:gd name="T28" fmla="*/ 83 w 147"/>
                  <a:gd name="T29" fmla="*/ 193 h 193"/>
                  <a:gd name="T30" fmla="*/ 75 w 147"/>
                  <a:gd name="T31" fmla="*/ 193 h 193"/>
                  <a:gd name="T32" fmla="*/ 67 w 147"/>
                  <a:gd name="T33" fmla="*/ 193 h 193"/>
                  <a:gd name="T34" fmla="*/ 61 w 147"/>
                  <a:gd name="T35" fmla="*/ 193 h 193"/>
                  <a:gd name="T36" fmla="*/ 57 w 147"/>
                  <a:gd name="T37" fmla="*/ 193 h 193"/>
                  <a:gd name="T38" fmla="*/ 56 w 147"/>
                  <a:gd name="T39" fmla="*/ 193 h 193"/>
                  <a:gd name="T40" fmla="*/ 32 w 147"/>
                  <a:gd name="T41" fmla="*/ 177 h 193"/>
                  <a:gd name="T42" fmla="*/ 15 w 147"/>
                  <a:gd name="T43" fmla="*/ 162 h 193"/>
                  <a:gd name="T44" fmla="*/ 4 w 147"/>
                  <a:gd name="T45" fmla="*/ 146 h 193"/>
                  <a:gd name="T46" fmla="*/ 0 w 147"/>
                  <a:gd name="T47" fmla="*/ 129 h 193"/>
                  <a:gd name="T48" fmla="*/ 0 w 147"/>
                  <a:gd name="T49" fmla="*/ 113 h 193"/>
                  <a:gd name="T50" fmla="*/ 3 w 147"/>
                  <a:gd name="T51" fmla="*/ 97 h 193"/>
                  <a:gd name="T52" fmla="*/ 11 w 147"/>
                  <a:gd name="T53" fmla="*/ 82 h 193"/>
                  <a:gd name="T54" fmla="*/ 20 w 147"/>
                  <a:gd name="T55" fmla="*/ 67 h 193"/>
                  <a:gd name="T56" fmla="*/ 33 w 147"/>
                  <a:gd name="T57" fmla="*/ 53 h 193"/>
                  <a:gd name="T58" fmla="*/ 46 w 147"/>
                  <a:gd name="T59" fmla="*/ 41 h 193"/>
                  <a:gd name="T60" fmla="*/ 58 w 147"/>
                  <a:gd name="T61" fmla="*/ 29 h 193"/>
                  <a:gd name="T62" fmla="*/ 71 w 147"/>
                  <a:gd name="T63" fmla="*/ 20 h 193"/>
                  <a:gd name="T64" fmla="*/ 82 w 147"/>
                  <a:gd name="T65" fmla="*/ 12 h 193"/>
                  <a:gd name="T66" fmla="*/ 91 w 147"/>
                  <a:gd name="T67" fmla="*/ 6 h 193"/>
                  <a:gd name="T68" fmla="*/ 97 w 147"/>
                  <a:gd name="T69" fmla="*/ 3 h 193"/>
                  <a:gd name="T70" fmla="*/ 99 w 147"/>
                  <a:gd name="T7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 h="193">
                    <a:moveTo>
                      <a:pt x="99" y="0"/>
                    </a:moveTo>
                    <a:lnTo>
                      <a:pt x="117" y="33"/>
                    </a:lnTo>
                    <a:lnTo>
                      <a:pt x="130" y="61"/>
                    </a:lnTo>
                    <a:lnTo>
                      <a:pt x="139" y="86"/>
                    </a:lnTo>
                    <a:lnTo>
                      <a:pt x="145" y="108"/>
                    </a:lnTo>
                    <a:lnTo>
                      <a:pt x="147" y="126"/>
                    </a:lnTo>
                    <a:lnTo>
                      <a:pt x="146" y="141"/>
                    </a:lnTo>
                    <a:lnTo>
                      <a:pt x="143" y="154"/>
                    </a:lnTo>
                    <a:lnTo>
                      <a:pt x="137" y="165"/>
                    </a:lnTo>
                    <a:lnTo>
                      <a:pt x="130" y="173"/>
                    </a:lnTo>
                    <a:lnTo>
                      <a:pt x="122" y="180"/>
                    </a:lnTo>
                    <a:lnTo>
                      <a:pt x="112" y="185"/>
                    </a:lnTo>
                    <a:lnTo>
                      <a:pt x="102" y="188"/>
                    </a:lnTo>
                    <a:lnTo>
                      <a:pt x="92" y="191"/>
                    </a:lnTo>
                    <a:lnTo>
                      <a:pt x="83" y="193"/>
                    </a:lnTo>
                    <a:lnTo>
                      <a:pt x="75" y="193"/>
                    </a:lnTo>
                    <a:lnTo>
                      <a:pt x="67" y="193"/>
                    </a:lnTo>
                    <a:lnTo>
                      <a:pt x="61" y="193"/>
                    </a:lnTo>
                    <a:lnTo>
                      <a:pt x="57" y="193"/>
                    </a:lnTo>
                    <a:lnTo>
                      <a:pt x="56" y="193"/>
                    </a:lnTo>
                    <a:lnTo>
                      <a:pt x="32" y="177"/>
                    </a:lnTo>
                    <a:lnTo>
                      <a:pt x="15" y="162"/>
                    </a:lnTo>
                    <a:lnTo>
                      <a:pt x="4" y="146"/>
                    </a:lnTo>
                    <a:lnTo>
                      <a:pt x="0" y="129"/>
                    </a:lnTo>
                    <a:lnTo>
                      <a:pt x="0" y="113"/>
                    </a:lnTo>
                    <a:lnTo>
                      <a:pt x="3" y="97"/>
                    </a:lnTo>
                    <a:lnTo>
                      <a:pt x="11" y="82"/>
                    </a:lnTo>
                    <a:lnTo>
                      <a:pt x="20" y="67"/>
                    </a:lnTo>
                    <a:lnTo>
                      <a:pt x="33" y="53"/>
                    </a:lnTo>
                    <a:lnTo>
                      <a:pt x="46" y="41"/>
                    </a:lnTo>
                    <a:lnTo>
                      <a:pt x="58" y="29"/>
                    </a:lnTo>
                    <a:lnTo>
                      <a:pt x="71" y="20"/>
                    </a:lnTo>
                    <a:lnTo>
                      <a:pt x="82" y="12"/>
                    </a:lnTo>
                    <a:lnTo>
                      <a:pt x="91" y="6"/>
                    </a:lnTo>
                    <a:lnTo>
                      <a:pt x="97"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5" name="Freeform 77"/>
              <p:cNvSpPr>
                <a:spLocks/>
              </p:cNvSpPr>
              <p:nvPr/>
            </p:nvSpPr>
            <p:spPr bwMode="auto">
              <a:xfrm>
                <a:off x="6454332" y="3103195"/>
                <a:ext cx="142268" cy="307428"/>
              </a:xfrm>
              <a:custGeom>
                <a:avLst/>
                <a:gdLst>
                  <a:gd name="T0" fmla="*/ 40 w 87"/>
                  <a:gd name="T1" fmla="*/ 0 h 188"/>
                  <a:gd name="T2" fmla="*/ 57 w 87"/>
                  <a:gd name="T3" fmla="*/ 30 h 188"/>
                  <a:gd name="T4" fmla="*/ 70 w 87"/>
                  <a:gd name="T5" fmla="*/ 56 h 188"/>
                  <a:gd name="T6" fmla="*/ 79 w 87"/>
                  <a:gd name="T7" fmla="*/ 80 h 188"/>
                  <a:gd name="T8" fmla="*/ 85 w 87"/>
                  <a:gd name="T9" fmla="*/ 100 h 188"/>
                  <a:gd name="T10" fmla="*/ 87 w 87"/>
                  <a:gd name="T11" fmla="*/ 117 h 188"/>
                  <a:gd name="T12" fmla="*/ 87 w 87"/>
                  <a:gd name="T13" fmla="*/ 132 h 188"/>
                  <a:gd name="T14" fmla="*/ 84 w 87"/>
                  <a:gd name="T15" fmla="*/ 145 h 188"/>
                  <a:gd name="T16" fmla="*/ 79 w 87"/>
                  <a:gd name="T17" fmla="*/ 155 h 188"/>
                  <a:gd name="T18" fmla="*/ 72 w 87"/>
                  <a:gd name="T19" fmla="*/ 164 h 188"/>
                  <a:gd name="T20" fmla="*/ 65 w 87"/>
                  <a:gd name="T21" fmla="*/ 169 h 188"/>
                  <a:gd name="T22" fmla="*/ 56 w 87"/>
                  <a:gd name="T23" fmla="*/ 174 h 188"/>
                  <a:gd name="T24" fmla="*/ 47 w 87"/>
                  <a:gd name="T25" fmla="*/ 179 h 188"/>
                  <a:gd name="T26" fmla="*/ 38 w 87"/>
                  <a:gd name="T27" fmla="*/ 181 h 188"/>
                  <a:gd name="T28" fmla="*/ 28 w 87"/>
                  <a:gd name="T29" fmla="*/ 183 h 188"/>
                  <a:gd name="T30" fmla="*/ 19 w 87"/>
                  <a:gd name="T31" fmla="*/ 184 h 188"/>
                  <a:gd name="T32" fmla="*/ 11 w 87"/>
                  <a:gd name="T33" fmla="*/ 185 h 188"/>
                  <a:gd name="T34" fmla="*/ 4 w 87"/>
                  <a:gd name="T35" fmla="*/ 187 h 188"/>
                  <a:gd name="T36" fmla="*/ 0 w 87"/>
                  <a:gd name="T37" fmla="*/ 188 h 188"/>
                  <a:gd name="T38" fmla="*/ 40 w 87"/>
                  <a:gd name="T39"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 h="188">
                    <a:moveTo>
                      <a:pt x="40" y="0"/>
                    </a:moveTo>
                    <a:lnTo>
                      <a:pt x="57" y="30"/>
                    </a:lnTo>
                    <a:lnTo>
                      <a:pt x="70" y="56"/>
                    </a:lnTo>
                    <a:lnTo>
                      <a:pt x="79" y="80"/>
                    </a:lnTo>
                    <a:lnTo>
                      <a:pt x="85" y="100"/>
                    </a:lnTo>
                    <a:lnTo>
                      <a:pt x="87" y="117"/>
                    </a:lnTo>
                    <a:lnTo>
                      <a:pt x="87" y="132"/>
                    </a:lnTo>
                    <a:lnTo>
                      <a:pt x="84" y="145"/>
                    </a:lnTo>
                    <a:lnTo>
                      <a:pt x="79" y="155"/>
                    </a:lnTo>
                    <a:lnTo>
                      <a:pt x="72" y="164"/>
                    </a:lnTo>
                    <a:lnTo>
                      <a:pt x="65" y="169"/>
                    </a:lnTo>
                    <a:lnTo>
                      <a:pt x="56" y="174"/>
                    </a:lnTo>
                    <a:lnTo>
                      <a:pt x="47" y="179"/>
                    </a:lnTo>
                    <a:lnTo>
                      <a:pt x="38" y="181"/>
                    </a:lnTo>
                    <a:lnTo>
                      <a:pt x="28" y="183"/>
                    </a:lnTo>
                    <a:lnTo>
                      <a:pt x="19" y="184"/>
                    </a:lnTo>
                    <a:lnTo>
                      <a:pt x="11" y="185"/>
                    </a:lnTo>
                    <a:lnTo>
                      <a:pt x="4" y="187"/>
                    </a:lnTo>
                    <a:lnTo>
                      <a:pt x="0" y="188"/>
                    </a:lnTo>
                    <a:lnTo>
                      <a:pt x="4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6" name="Freeform 78"/>
              <p:cNvSpPr>
                <a:spLocks/>
              </p:cNvSpPr>
              <p:nvPr/>
            </p:nvSpPr>
            <p:spPr bwMode="auto">
              <a:xfrm>
                <a:off x="6892580" y="4491524"/>
                <a:ext cx="399002" cy="207678"/>
              </a:xfrm>
              <a:custGeom>
                <a:avLst/>
                <a:gdLst>
                  <a:gd name="T0" fmla="*/ 83 w 244"/>
                  <a:gd name="T1" fmla="*/ 0 h 127"/>
                  <a:gd name="T2" fmla="*/ 102 w 244"/>
                  <a:gd name="T3" fmla="*/ 2 h 127"/>
                  <a:gd name="T4" fmla="*/ 122 w 244"/>
                  <a:gd name="T5" fmla="*/ 8 h 127"/>
                  <a:gd name="T6" fmla="*/ 140 w 244"/>
                  <a:gd name="T7" fmla="*/ 15 h 127"/>
                  <a:gd name="T8" fmla="*/ 159 w 244"/>
                  <a:gd name="T9" fmla="*/ 24 h 127"/>
                  <a:gd name="T10" fmla="*/ 176 w 244"/>
                  <a:gd name="T11" fmla="*/ 33 h 127"/>
                  <a:gd name="T12" fmla="*/ 192 w 244"/>
                  <a:gd name="T13" fmla="*/ 45 h 127"/>
                  <a:gd name="T14" fmla="*/ 206 w 244"/>
                  <a:gd name="T15" fmla="*/ 55 h 127"/>
                  <a:gd name="T16" fmla="*/ 219 w 244"/>
                  <a:gd name="T17" fmla="*/ 65 h 127"/>
                  <a:gd name="T18" fmla="*/ 229 w 244"/>
                  <a:gd name="T19" fmla="*/ 74 h 127"/>
                  <a:gd name="T20" fmla="*/ 237 w 244"/>
                  <a:gd name="T21" fmla="*/ 81 h 127"/>
                  <a:gd name="T22" fmla="*/ 242 w 244"/>
                  <a:gd name="T23" fmla="*/ 85 h 127"/>
                  <a:gd name="T24" fmla="*/ 244 w 244"/>
                  <a:gd name="T25" fmla="*/ 86 h 127"/>
                  <a:gd name="T26" fmla="*/ 211 w 244"/>
                  <a:gd name="T27" fmla="*/ 104 h 127"/>
                  <a:gd name="T28" fmla="*/ 181 w 244"/>
                  <a:gd name="T29" fmla="*/ 115 h 127"/>
                  <a:gd name="T30" fmla="*/ 154 w 244"/>
                  <a:gd name="T31" fmla="*/ 123 h 127"/>
                  <a:gd name="T32" fmla="*/ 129 w 244"/>
                  <a:gd name="T33" fmla="*/ 127 h 127"/>
                  <a:gd name="T34" fmla="*/ 107 w 244"/>
                  <a:gd name="T35" fmla="*/ 127 h 127"/>
                  <a:gd name="T36" fmla="*/ 87 w 244"/>
                  <a:gd name="T37" fmla="*/ 125 h 127"/>
                  <a:gd name="T38" fmla="*/ 70 w 244"/>
                  <a:gd name="T39" fmla="*/ 120 h 127"/>
                  <a:gd name="T40" fmla="*/ 55 w 244"/>
                  <a:gd name="T41" fmla="*/ 113 h 127"/>
                  <a:gd name="T42" fmla="*/ 42 w 244"/>
                  <a:gd name="T43" fmla="*/ 105 h 127"/>
                  <a:gd name="T44" fmla="*/ 32 w 244"/>
                  <a:gd name="T45" fmla="*/ 97 h 127"/>
                  <a:gd name="T46" fmla="*/ 23 w 244"/>
                  <a:gd name="T47" fmla="*/ 88 h 127"/>
                  <a:gd name="T48" fmla="*/ 15 w 244"/>
                  <a:gd name="T49" fmla="*/ 78 h 127"/>
                  <a:gd name="T50" fmla="*/ 9 w 244"/>
                  <a:gd name="T51" fmla="*/ 69 h 127"/>
                  <a:gd name="T52" fmla="*/ 4 w 244"/>
                  <a:gd name="T53" fmla="*/ 61 h 127"/>
                  <a:gd name="T54" fmla="*/ 2 w 244"/>
                  <a:gd name="T55" fmla="*/ 55 h 127"/>
                  <a:gd name="T56" fmla="*/ 0 w 244"/>
                  <a:gd name="T57" fmla="*/ 52 h 127"/>
                  <a:gd name="T58" fmla="*/ 0 w 244"/>
                  <a:gd name="T59" fmla="*/ 50 h 127"/>
                  <a:gd name="T60" fmla="*/ 13 w 244"/>
                  <a:gd name="T61" fmla="*/ 30 h 127"/>
                  <a:gd name="T62" fmla="*/ 30 w 244"/>
                  <a:gd name="T63" fmla="*/ 15 h 127"/>
                  <a:gd name="T64" fmla="*/ 46 w 244"/>
                  <a:gd name="T65" fmla="*/ 6 h 127"/>
                  <a:gd name="T66" fmla="*/ 64 w 244"/>
                  <a:gd name="T67" fmla="*/ 1 h 127"/>
                  <a:gd name="T68" fmla="*/ 83 w 244"/>
                  <a:gd name="T6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4" h="127">
                    <a:moveTo>
                      <a:pt x="83" y="0"/>
                    </a:moveTo>
                    <a:lnTo>
                      <a:pt x="102" y="2"/>
                    </a:lnTo>
                    <a:lnTo>
                      <a:pt x="122" y="8"/>
                    </a:lnTo>
                    <a:lnTo>
                      <a:pt x="140" y="15"/>
                    </a:lnTo>
                    <a:lnTo>
                      <a:pt x="159" y="24"/>
                    </a:lnTo>
                    <a:lnTo>
                      <a:pt x="176" y="33"/>
                    </a:lnTo>
                    <a:lnTo>
                      <a:pt x="192" y="45"/>
                    </a:lnTo>
                    <a:lnTo>
                      <a:pt x="206" y="55"/>
                    </a:lnTo>
                    <a:lnTo>
                      <a:pt x="219" y="65"/>
                    </a:lnTo>
                    <a:lnTo>
                      <a:pt x="229" y="74"/>
                    </a:lnTo>
                    <a:lnTo>
                      <a:pt x="237" y="81"/>
                    </a:lnTo>
                    <a:lnTo>
                      <a:pt x="242" y="85"/>
                    </a:lnTo>
                    <a:lnTo>
                      <a:pt x="244" y="86"/>
                    </a:lnTo>
                    <a:lnTo>
                      <a:pt x="211" y="104"/>
                    </a:lnTo>
                    <a:lnTo>
                      <a:pt x="181" y="115"/>
                    </a:lnTo>
                    <a:lnTo>
                      <a:pt x="154" y="123"/>
                    </a:lnTo>
                    <a:lnTo>
                      <a:pt x="129" y="127"/>
                    </a:lnTo>
                    <a:lnTo>
                      <a:pt x="107" y="127"/>
                    </a:lnTo>
                    <a:lnTo>
                      <a:pt x="87" y="125"/>
                    </a:lnTo>
                    <a:lnTo>
                      <a:pt x="70" y="120"/>
                    </a:lnTo>
                    <a:lnTo>
                      <a:pt x="55" y="113"/>
                    </a:lnTo>
                    <a:lnTo>
                      <a:pt x="42" y="105"/>
                    </a:lnTo>
                    <a:lnTo>
                      <a:pt x="32" y="97"/>
                    </a:lnTo>
                    <a:lnTo>
                      <a:pt x="23" y="88"/>
                    </a:lnTo>
                    <a:lnTo>
                      <a:pt x="15" y="78"/>
                    </a:lnTo>
                    <a:lnTo>
                      <a:pt x="9" y="69"/>
                    </a:lnTo>
                    <a:lnTo>
                      <a:pt x="4" y="61"/>
                    </a:lnTo>
                    <a:lnTo>
                      <a:pt x="2" y="55"/>
                    </a:lnTo>
                    <a:lnTo>
                      <a:pt x="0" y="52"/>
                    </a:lnTo>
                    <a:lnTo>
                      <a:pt x="0" y="50"/>
                    </a:lnTo>
                    <a:lnTo>
                      <a:pt x="13" y="30"/>
                    </a:lnTo>
                    <a:lnTo>
                      <a:pt x="30" y="15"/>
                    </a:lnTo>
                    <a:lnTo>
                      <a:pt x="46" y="6"/>
                    </a:lnTo>
                    <a:lnTo>
                      <a:pt x="64" y="1"/>
                    </a:lnTo>
                    <a:lnTo>
                      <a:pt x="8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7" name="Freeform 79"/>
              <p:cNvSpPr>
                <a:spLocks/>
              </p:cNvSpPr>
              <p:nvPr/>
            </p:nvSpPr>
            <p:spPr bwMode="auto">
              <a:xfrm>
                <a:off x="6892580" y="4579827"/>
                <a:ext cx="395731" cy="121009"/>
              </a:xfrm>
              <a:custGeom>
                <a:avLst/>
                <a:gdLst>
                  <a:gd name="T0" fmla="*/ 0 w 242"/>
                  <a:gd name="T1" fmla="*/ 0 h 74"/>
                  <a:gd name="T2" fmla="*/ 242 w 242"/>
                  <a:gd name="T3" fmla="*/ 34 h 74"/>
                  <a:gd name="T4" fmla="*/ 209 w 242"/>
                  <a:gd name="T5" fmla="*/ 51 h 74"/>
                  <a:gd name="T6" fmla="*/ 177 w 242"/>
                  <a:gd name="T7" fmla="*/ 62 h 74"/>
                  <a:gd name="T8" fmla="*/ 150 w 242"/>
                  <a:gd name="T9" fmla="*/ 71 h 74"/>
                  <a:gd name="T10" fmla="*/ 124 w 242"/>
                  <a:gd name="T11" fmla="*/ 74 h 74"/>
                  <a:gd name="T12" fmla="*/ 102 w 242"/>
                  <a:gd name="T13" fmla="*/ 74 h 74"/>
                  <a:gd name="T14" fmla="*/ 83 w 242"/>
                  <a:gd name="T15" fmla="*/ 71 h 74"/>
                  <a:gd name="T16" fmla="*/ 65 w 242"/>
                  <a:gd name="T17" fmla="*/ 66 h 74"/>
                  <a:gd name="T18" fmla="*/ 50 w 242"/>
                  <a:gd name="T19" fmla="*/ 58 h 74"/>
                  <a:gd name="T20" fmla="*/ 38 w 242"/>
                  <a:gd name="T21" fmla="*/ 50 h 74"/>
                  <a:gd name="T22" fmla="*/ 26 w 242"/>
                  <a:gd name="T23" fmla="*/ 41 h 74"/>
                  <a:gd name="T24" fmla="*/ 18 w 242"/>
                  <a:gd name="T25" fmla="*/ 31 h 74"/>
                  <a:gd name="T26" fmla="*/ 11 w 242"/>
                  <a:gd name="T27" fmla="*/ 21 h 74"/>
                  <a:gd name="T28" fmla="*/ 5 w 242"/>
                  <a:gd name="T29" fmla="*/ 13 h 74"/>
                  <a:gd name="T30" fmla="*/ 2 w 242"/>
                  <a:gd name="T31" fmla="*/ 5 h 74"/>
                  <a:gd name="T32" fmla="*/ 0 w 2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74">
                    <a:moveTo>
                      <a:pt x="0" y="0"/>
                    </a:moveTo>
                    <a:lnTo>
                      <a:pt x="242" y="34"/>
                    </a:lnTo>
                    <a:lnTo>
                      <a:pt x="209" y="51"/>
                    </a:lnTo>
                    <a:lnTo>
                      <a:pt x="177" y="62"/>
                    </a:lnTo>
                    <a:lnTo>
                      <a:pt x="150" y="71"/>
                    </a:lnTo>
                    <a:lnTo>
                      <a:pt x="124" y="74"/>
                    </a:lnTo>
                    <a:lnTo>
                      <a:pt x="102" y="74"/>
                    </a:lnTo>
                    <a:lnTo>
                      <a:pt x="83" y="71"/>
                    </a:lnTo>
                    <a:lnTo>
                      <a:pt x="65" y="66"/>
                    </a:lnTo>
                    <a:lnTo>
                      <a:pt x="50" y="58"/>
                    </a:lnTo>
                    <a:lnTo>
                      <a:pt x="38" y="50"/>
                    </a:lnTo>
                    <a:lnTo>
                      <a:pt x="26" y="41"/>
                    </a:lnTo>
                    <a:lnTo>
                      <a:pt x="18" y="31"/>
                    </a:lnTo>
                    <a:lnTo>
                      <a:pt x="11" y="21"/>
                    </a:lnTo>
                    <a:lnTo>
                      <a:pt x="5" y="13"/>
                    </a:lnTo>
                    <a:lnTo>
                      <a:pt x="2"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8" name="Freeform 80"/>
              <p:cNvSpPr>
                <a:spLocks/>
              </p:cNvSpPr>
              <p:nvPr/>
            </p:nvSpPr>
            <p:spPr bwMode="auto">
              <a:xfrm>
                <a:off x="6634210" y="3395904"/>
                <a:ext cx="345039" cy="253465"/>
              </a:xfrm>
              <a:custGeom>
                <a:avLst/>
                <a:gdLst>
                  <a:gd name="T0" fmla="*/ 70 w 211"/>
                  <a:gd name="T1" fmla="*/ 0 h 155"/>
                  <a:gd name="T2" fmla="*/ 91 w 211"/>
                  <a:gd name="T3" fmla="*/ 5 h 155"/>
                  <a:gd name="T4" fmla="*/ 109 w 211"/>
                  <a:gd name="T5" fmla="*/ 15 h 155"/>
                  <a:gd name="T6" fmla="*/ 128 w 211"/>
                  <a:gd name="T7" fmla="*/ 28 h 155"/>
                  <a:gd name="T8" fmla="*/ 144 w 211"/>
                  <a:gd name="T9" fmla="*/ 45 h 155"/>
                  <a:gd name="T10" fmla="*/ 159 w 211"/>
                  <a:gd name="T11" fmla="*/ 62 h 155"/>
                  <a:gd name="T12" fmla="*/ 171 w 211"/>
                  <a:gd name="T13" fmla="*/ 80 h 155"/>
                  <a:gd name="T14" fmla="*/ 183 w 211"/>
                  <a:gd name="T15" fmla="*/ 99 h 155"/>
                  <a:gd name="T16" fmla="*/ 192 w 211"/>
                  <a:gd name="T17" fmla="*/ 116 h 155"/>
                  <a:gd name="T18" fmla="*/ 200 w 211"/>
                  <a:gd name="T19" fmla="*/ 131 h 155"/>
                  <a:gd name="T20" fmla="*/ 206 w 211"/>
                  <a:gd name="T21" fmla="*/ 143 h 155"/>
                  <a:gd name="T22" fmla="*/ 210 w 211"/>
                  <a:gd name="T23" fmla="*/ 151 h 155"/>
                  <a:gd name="T24" fmla="*/ 211 w 211"/>
                  <a:gd name="T25" fmla="*/ 153 h 155"/>
                  <a:gd name="T26" fmla="*/ 174 w 211"/>
                  <a:gd name="T27" fmla="*/ 155 h 155"/>
                  <a:gd name="T28" fmla="*/ 141 w 211"/>
                  <a:gd name="T29" fmla="*/ 154 h 155"/>
                  <a:gd name="T30" fmla="*/ 113 w 211"/>
                  <a:gd name="T31" fmla="*/ 150 h 155"/>
                  <a:gd name="T32" fmla="*/ 89 w 211"/>
                  <a:gd name="T33" fmla="*/ 144 h 155"/>
                  <a:gd name="T34" fmla="*/ 69 w 211"/>
                  <a:gd name="T35" fmla="*/ 135 h 155"/>
                  <a:gd name="T36" fmla="*/ 51 w 211"/>
                  <a:gd name="T37" fmla="*/ 125 h 155"/>
                  <a:gd name="T38" fmla="*/ 37 w 211"/>
                  <a:gd name="T39" fmla="*/ 114 h 155"/>
                  <a:gd name="T40" fmla="*/ 27 w 211"/>
                  <a:gd name="T41" fmla="*/ 101 h 155"/>
                  <a:gd name="T42" fmla="*/ 18 w 211"/>
                  <a:gd name="T43" fmla="*/ 88 h 155"/>
                  <a:gd name="T44" fmla="*/ 12 w 211"/>
                  <a:gd name="T45" fmla="*/ 76 h 155"/>
                  <a:gd name="T46" fmla="*/ 7 w 211"/>
                  <a:gd name="T47" fmla="*/ 64 h 155"/>
                  <a:gd name="T48" fmla="*/ 4 w 211"/>
                  <a:gd name="T49" fmla="*/ 53 h 155"/>
                  <a:gd name="T50" fmla="*/ 2 w 211"/>
                  <a:gd name="T51" fmla="*/ 42 h 155"/>
                  <a:gd name="T52" fmla="*/ 2 w 211"/>
                  <a:gd name="T53" fmla="*/ 33 h 155"/>
                  <a:gd name="T54" fmla="*/ 0 w 211"/>
                  <a:gd name="T55" fmla="*/ 26 h 155"/>
                  <a:gd name="T56" fmla="*/ 0 w 211"/>
                  <a:gd name="T57" fmla="*/ 23 h 155"/>
                  <a:gd name="T58" fmla="*/ 2 w 211"/>
                  <a:gd name="T59" fmla="*/ 20 h 155"/>
                  <a:gd name="T60" fmla="*/ 25 w 211"/>
                  <a:gd name="T61" fmla="*/ 6 h 155"/>
                  <a:gd name="T62" fmla="*/ 48 w 211"/>
                  <a:gd name="T63" fmla="*/ 0 h 155"/>
                  <a:gd name="T64" fmla="*/ 70 w 211"/>
                  <a:gd name="T6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1" h="155">
                    <a:moveTo>
                      <a:pt x="70" y="0"/>
                    </a:moveTo>
                    <a:lnTo>
                      <a:pt x="91" y="5"/>
                    </a:lnTo>
                    <a:lnTo>
                      <a:pt x="109" y="15"/>
                    </a:lnTo>
                    <a:lnTo>
                      <a:pt x="128" y="28"/>
                    </a:lnTo>
                    <a:lnTo>
                      <a:pt x="144" y="45"/>
                    </a:lnTo>
                    <a:lnTo>
                      <a:pt x="159" y="62"/>
                    </a:lnTo>
                    <a:lnTo>
                      <a:pt x="171" y="80"/>
                    </a:lnTo>
                    <a:lnTo>
                      <a:pt x="183" y="99"/>
                    </a:lnTo>
                    <a:lnTo>
                      <a:pt x="192" y="116"/>
                    </a:lnTo>
                    <a:lnTo>
                      <a:pt x="200" y="131"/>
                    </a:lnTo>
                    <a:lnTo>
                      <a:pt x="206" y="143"/>
                    </a:lnTo>
                    <a:lnTo>
                      <a:pt x="210" y="151"/>
                    </a:lnTo>
                    <a:lnTo>
                      <a:pt x="211" y="153"/>
                    </a:lnTo>
                    <a:lnTo>
                      <a:pt x="174" y="155"/>
                    </a:lnTo>
                    <a:lnTo>
                      <a:pt x="141" y="154"/>
                    </a:lnTo>
                    <a:lnTo>
                      <a:pt x="113" y="150"/>
                    </a:lnTo>
                    <a:lnTo>
                      <a:pt x="89" y="144"/>
                    </a:lnTo>
                    <a:lnTo>
                      <a:pt x="69" y="135"/>
                    </a:lnTo>
                    <a:lnTo>
                      <a:pt x="51" y="125"/>
                    </a:lnTo>
                    <a:lnTo>
                      <a:pt x="37" y="114"/>
                    </a:lnTo>
                    <a:lnTo>
                      <a:pt x="27" y="101"/>
                    </a:lnTo>
                    <a:lnTo>
                      <a:pt x="18" y="88"/>
                    </a:lnTo>
                    <a:lnTo>
                      <a:pt x="12" y="76"/>
                    </a:lnTo>
                    <a:lnTo>
                      <a:pt x="7" y="64"/>
                    </a:lnTo>
                    <a:lnTo>
                      <a:pt x="4" y="53"/>
                    </a:lnTo>
                    <a:lnTo>
                      <a:pt x="2" y="42"/>
                    </a:lnTo>
                    <a:lnTo>
                      <a:pt x="2" y="33"/>
                    </a:lnTo>
                    <a:lnTo>
                      <a:pt x="0" y="26"/>
                    </a:lnTo>
                    <a:lnTo>
                      <a:pt x="0" y="23"/>
                    </a:lnTo>
                    <a:lnTo>
                      <a:pt x="2" y="20"/>
                    </a:lnTo>
                    <a:lnTo>
                      <a:pt x="25" y="6"/>
                    </a:lnTo>
                    <a:lnTo>
                      <a:pt x="48" y="0"/>
                    </a:lnTo>
                    <a:lnTo>
                      <a:pt x="7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39" name="Freeform 81"/>
              <p:cNvSpPr>
                <a:spLocks/>
              </p:cNvSpPr>
              <p:nvPr/>
            </p:nvSpPr>
            <p:spPr bwMode="auto">
              <a:xfrm>
                <a:off x="6634210" y="3435150"/>
                <a:ext cx="338498" cy="214219"/>
              </a:xfrm>
              <a:custGeom>
                <a:avLst/>
                <a:gdLst>
                  <a:gd name="T0" fmla="*/ 0 w 207"/>
                  <a:gd name="T1" fmla="*/ 0 h 131"/>
                  <a:gd name="T2" fmla="*/ 207 w 207"/>
                  <a:gd name="T3" fmla="*/ 129 h 131"/>
                  <a:gd name="T4" fmla="*/ 170 w 207"/>
                  <a:gd name="T5" fmla="*/ 131 h 131"/>
                  <a:gd name="T6" fmla="*/ 137 w 207"/>
                  <a:gd name="T7" fmla="*/ 130 h 131"/>
                  <a:gd name="T8" fmla="*/ 109 w 207"/>
                  <a:gd name="T9" fmla="*/ 126 h 131"/>
                  <a:gd name="T10" fmla="*/ 85 w 207"/>
                  <a:gd name="T11" fmla="*/ 119 h 131"/>
                  <a:gd name="T12" fmla="*/ 64 w 207"/>
                  <a:gd name="T13" fmla="*/ 109 h 131"/>
                  <a:gd name="T14" fmla="*/ 47 w 207"/>
                  <a:gd name="T15" fmla="*/ 99 h 131"/>
                  <a:gd name="T16" fmla="*/ 33 w 207"/>
                  <a:gd name="T17" fmla="*/ 86 h 131"/>
                  <a:gd name="T18" fmla="*/ 22 w 207"/>
                  <a:gd name="T19" fmla="*/ 74 h 131"/>
                  <a:gd name="T20" fmla="*/ 14 w 207"/>
                  <a:gd name="T21" fmla="*/ 61 h 131"/>
                  <a:gd name="T22" fmla="*/ 9 w 207"/>
                  <a:gd name="T23" fmla="*/ 48 h 131"/>
                  <a:gd name="T24" fmla="*/ 4 w 207"/>
                  <a:gd name="T25" fmla="*/ 36 h 131"/>
                  <a:gd name="T26" fmla="*/ 2 w 207"/>
                  <a:gd name="T27" fmla="*/ 24 h 131"/>
                  <a:gd name="T28" fmla="*/ 0 w 207"/>
                  <a:gd name="T29" fmla="*/ 15 h 131"/>
                  <a:gd name="T30" fmla="*/ 0 w 207"/>
                  <a:gd name="T31" fmla="*/ 7 h 131"/>
                  <a:gd name="T32" fmla="*/ 0 w 207"/>
                  <a:gd name="T3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31">
                    <a:moveTo>
                      <a:pt x="0" y="0"/>
                    </a:moveTo>
                    <a:lnTo>
                      <a:pt x="207" y="129"/>
                    </a:lnTo>
                    <a:lnTo>
                      <a:pt x="170" y="131"/>
                    </a:lnTo>
                    <a:lnTo>
                      <a:pt x="137" y="130"/>
                    </a:lnTo>
                    <a:lnTo>
                      <a:pt x="109" y="126"/>
                    </a:lnTo>
                    <a:lnTo>
                      <a:pt x="85" y="119"/>
                    </a:lnTo>
                    <a:lnTo>
                      <a:pt x="64" y="109"/>
                    </a:lnTo>
                    <a:lnTo>
                      <a:pt x="47" y="99"/>
                    </a:lnTo>
                    <a:lnTo>
                      <a:pt x="33" y="86"/>
                    </a:lnTo>
                    <a:lnTo>
                      <a:pt x="22" y="74"/>
                    </a:lnTo>
                    <a:lnTo>
                      <a:pt x="14" y="61"/>
                    </a:lnTo>
                    <a:lnTo>
                      <a:pt x="9" y="48"/>
                    </a:lnTo>
                    <a:lnTo>
                      <a:pt x="4" y="36"/>
                    </a:lnTo>
                    <a:lnTo>
                      <a:pt x="2" y="24"/>
                    </a:lnTo>
                    <a:lnTo>
                      <a:pt x="0" y="15"/>
                    </a:lnTo>
                    <a:lnTo>
                      <a:pt x="0" y="7"/>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0" name="Freeform 82"/>
              <p:cNvSpPr>
                <a:spLocks/>
              </p:cNvSpPr>
              <p:nvPr/>
            </p:nvSpPr>
            <p:spPr bwMode="auto">
              <a:xfrm>
                <a:off x="6529554" y="4684483"/>
                <a:ext cx="457871" cy="313969"/>
              </a:xfrm>
              <a:custGeom>
                <a:avLst/>
                <a:gdLst>
                  <a:gd name="T0" fmla="*/ 76 w 280"/>
                  <a:gd name="T1" fmla="*/ 0 h 192"/>
                  <a:gd name="T2" fmla="*/ 100 w 280"/>
                  <a:gd name="T3" fmla="*/ 1 h 192"/>
                  <a:gd name="T4" fmla="*/ 122 w 280"/>
                  <a:gd name="T5" fmla="*/ 7 h 192"/>
                  <a:gd name="T6" fmla="*/ 144 w 280"/>
                  <a:gd name="T7" fmla="*/ 16 h 192"/>
                  <a:gd name="T8" fmla="*/ 164 w 280"/>
                  <a:gd name="T9" fmla="*/ 28 h 192"/>
                  <a:gd name="T10" fmla="*/ 183 w 280"/>
                  <a:gd name="T11" fmla="*/ 45 h 192"/>
                  <a:gd name="T12" fmla="*/ 201 w 280"/>
                  <a:gd name="T13" fmla="*/ 62 h 192"/>
                  <a:gd name="T14" fmla="*/ 217 w 280"/>
                  <a:gd name="T15" fmla="*/ 80 h 192"/>
                  <a:gd name="T16" fmla="*/ 231 w 280"/>
                  <a:gd name="T17" fmla="*/ 99 h 192"/>
                  <a:gd name="T18" fmla="*/ 243 w 280"/>
                  <a:gd name="T19" fmla="*/ 118 h 192"/>
                  <a:gd name="T20" fmla="*/ 254 w 280"/>
                  <a:gd name="T21" fmla="*/ 136 h 192"/>
                  <a:gd name="T22" fmla="*/ 263 w 280"/>
                  <a:gd name="T23" fmla="*/ 152 h 192"/>
                  <a:gd name="T24" fmla="*/ 270 w 280"/>
                  <a:gd name="T25" fmla="*/ 166 h 192"/>
                  <a:gd name="T26" fmla="*/ 276 w 280"/>
                  <a:gd name="T27" fmla="*/ 176 h 192"/>
                  <a:gd name="T28" fmla="*/ 279 w 280"/>
                  <a:gd name="T29" fmla="*/ 183 h 192"/>
                  <a:gd name="T30" fmla="*/ 280 w 280"/>
                  <a:gd name="T31" fmla="*/ 185 h 192"/>
                  <a:gd name="T32" fmla="*/ 238 w 280"/>
                  <a:gd name="T33" fmla="*/ 191 h 192"/>
                  <a:gd name="T34" fmla="*/ 200 w 280"/>
                  <a:gd name="T35" fmla="*/ 192 h 192"/>
                  <a:gd name="T36" fmla="*/ 166 w 280"/>
                  <a:gd name="T37" fmla="*/ 191 h 192"/>
                  <a:gd name="T38" fmla="*/ 137 w 280"/>
                  <a:gd name="T39" fmla="*/ 188 h 192"/>
                  <a:gd name="T40" fmla="*/ 111 w 280"/>
                  <a:gd name="T41" fmla="*/ 182 h 192"/>
                  <a:gd name="T42" fmla="*/ 89 w 280"/>
                  <a:gd name="T43" fmla="*/ 174 h 192"/>
                  <a:gd name="T44" fmla="*/ 69 w 280"/>
                  <a:gd name="T45" fmla="*/ 164 h 192"/>
                  <a:gd name="T46" fmla="*/ 53 w 280"/>
                  <a:gd name="T47" fmla="*/ 152 h 192"/>
                  <a:gd name="T48" fmla="*/ 39 w 280"/>
                  <a:gd name="T49" fmla="*/ 140 h 192"/>
                  <a:gd name="T50" fmla="*/ 29 w 280"/>
                  <a:gd name="T51" fmla="*/ 127 h 192"/>
                  <a:gd name="T52" fmla="*/ 19 w 280"/>
                  <a:gd name="T53" fmla="*/ 114 h 192"/>
                  <a:gd name="T54" fmla="*/ 13 w 280"/>
                  <a:gd name="T55" fmla="*/ 100 h 192"/>
                  <a:gd name="T56" fmla="*/ 8 w 280"/>
                  <a:gd name="T57" fmla="*/ 87 h 192"/>
                  <a:gd name="T58" fmla="*/ 4 w 280"/>
                  <a:gd name="T59" fmla="*/ 75 h 192"/>
                  <a:gd name="T60" fmla="*/ 2 w 280"/>
                  <a:gd name="T61" fmla="*/ 63 h 192"/>
                  <a:gd name="T62" fmla="*/ 0 w 280"/>
                  <a:gd name="T63" fmla="*/ 53 h 192"/>
                  <a:gd name="T64" fmla="*/ 0 w 280"/>
                  <a:gd name="T65" fmla="*/ 45 h 192"/>
                  <a:gd name="T66" fmla="*/ 0 w 280"/>
                  <a:gd name="T67" fmla="*/ 39 h 192"/>
                  <a:gd name="T68" fmla="*/ 0 w 280"/>
                  <a:gd name="T69" fmla="*/ 34 h 192"/>
                  <a:gd name="T70" fmla="*/ 0 w 280"/>
                  <a:gd name="T71" fmla="*/ 33 h 192"/>
                  <a:gd name="T72" fmla="*/ 26 w 280"/>
                  <a:gd name="T73" fmla="*/ 16 h 192"/>
                  <a:gd name="T74" fmla="*/ 52 w 280"/>
                  <a:gd name="T75" fmla="*/ 4 h 192"/>
                  <a:gd name="T76" fmla="*/ 76 w 280"/>
                  <a:gd name="T7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0" h="192">
                    <a:moveTo>
                      <a:pt x="76" y="0"/>
                    </a:moveTo>
                    <a:lnTo>
                      <a:pt x="100" y="1"/>
                    </a:lnTo>
                    <a:lnTo>
                      <a:pt x="122" y="7"/>
                    </a:lnTo>
                    <a:lnTo>
                      <a:pt x="144" y="16"/>
                    </a:lnTo>
                    <a:lnTo>
                      <a:pt x="164" y="28"/>
                    </a:lnTo>
                    <a:lnTo>
                      <a:pt x="183" y="45"/>
                    </a:lnTo>
                    <a:lnTo>
                      <a:pt x="201" y="62"/>
                    </a:lnTo>
                    <a:lnTo>
                      <a:pt x="217" y="80"/>
                    </a:lnTo>
                    <a:lnTo>
                      <a:pt x="231" y="99"/>
                    </a:lnTo>
                    <a:lnTo>
                      <a:pt x="243" y="118"/>
                    </a:lnTo>
                    <a:lnTo>
                      <a:pt x="254" y="136"/>
                    </a:lnTo>
                    <a:lnTo>
                      <a:pt x="263" y="152"/>
                    </a:lnTo>
                    <a:lnTo>
                      <a:pt x="270" y="166"/>
                    </a:lnTo>
                    <a:lnTo>
                      <a:pt x="276" y="176"/>
                    </a:lnTo>
                    <a:lnTo>
                      <a:pt x="279" y="183"/>
                    </a:lnTo>
                    <a:lnTo>
                      <a:pt x="280" y="185"/>
                    </a:lnTo>
                    <a:lnTo>
                      <a:pt x="238" y="191"/>
                    </a:lnTo>
                    <a:lnTo>
                      <a:pt x="200" y="192"/>
                    </a:lnTo>
                    <a:lnTo>
                      <a:pt x="166" y="191"/>
                    </a:lnTo>
                    <a:lnTo>
                      <a:pt x="137" y="188"/>
                    </a:lnTo>
                    <a:lnTo>
                      <a:pt x="111" y="182"/>
                    </a:lnTo>
                    <a:lnTo>
                      <a:pt x="89" y="174"/>
                    </a:lnTo>
                    <a:lnTo>
                      <a:pt x="69" y="164"/>
                    </a:lnTo>
                    <a:lnTo>
                      <a:pt x="53" y="152"/>
                    </a:lnTo>
                    <a:lnTo>
                      <a:pt x="39" y="140"/>
                    </a:lnTo>
                    <a:lnTo>
                      <a:pt x="29" y="127"/>
                    </a:lnTo>
                    <a:lnTo>
                      <a:pt x="19" y="114"/>
                    </a:lnTo>
                    <a:lnTo>
                      <a:pt x="13" y="100"/>
                    </a:lnTo>
                    <a:lnTo>
                      <a:pt x="8" y="87"/>
                    </a:lnTo>
                    <a:lnTo>
                      <a:pt x="4" y="75"/>
                    </a:lnTo>
                    <a:lnTo>
                      <a:pt x="2" y="63"/>
                    </a:lnTo>
                    <a:lnTo>
                      <a:pt x="0" y="53"/>
                    </a:lnTo>
                    <a:lnTo>
                      <a:pt x="0" y="45"/>
                    </a:lnTo>
                    <a:lnTo>
                      <a:pt x="0" y="39"/>
                    </a:lnTo>
                    <a:lnTo>
                      <a:pt x="0" y="34"/>
                    </a:lnTo>
                    <a:lnTo>
                      <a:pt x="0" y="33"/>
                    </a:lnTo>
                    <a:lnTo>
                      <a:pt x="26" y="16"/>
                    </a:lnTo>
                    <a:lnTo>
                      <a:pt x="52" y="4"/>
                    </a:lnTo>
                    <a:lnTo>
                      <a:pt x="76"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1" name="Freeform 83"/>
              <p:cNvSpPr>
                <a:spLocks/>
              </p:cNvSpPr>
              <p:nvPr/>
            </p:nvSpPr>
            <p:spPr bwMode="auto">
              <a:xfrm>
                <a:off x="6527918" y="4746623"/>
                <a:ext cx="454600" cy="251829"/>
              </a:xfrm>
              <a:custGeom>
                <a:avLst/>
                <a:gdLst>
                  <a:gd name="T0" fmla="*/ 0 w 278"/>
                  <a:gd name="T1" fmla="*/ 0 h 154"/>
                  <a:gd name="T2" fmla="*/ 278 w 278"/>
                  <a:gd name="T3" fmla="*/ 149 h 154"/>
                  <a:gd name="T4" fmla="*/ 235 w 278"/>
                  <a:gd name="T5" fmla="*/ 153 h 154"/>
                  <a:gd name="T6" fmla="*/ 197 w 278"/>
                  <a:gd name="T7" fmla="*/ 154 h 154"/>
                  <a:gd name="T8" fmla="*/ 164 w 278"/>
                  <a:gd name="T9" fmla="*/ 153 h 154"/>
                  <a:gd name="T10" fmla="*/ 134 w 278"/>
                  <a:gd name="T11" fmla="*/ 150 h 154"/>
                  <a:gd name="T12" fmla="*/ 108 w 278"/>
                  <a:gd name="T13" fmla="*/ 143 h 154"/>
                  <a:gd name="T14" fmla="*/ 85 w 278"/>
                  <a:gd name="T15" fmla="*/ 135 h 154"/>
                  <a:gd name="T16" fmla="*/ 67 w 278"/>
                  <a:gd name="T17" fmla="*/ 124 h 154"/>
                  <a:gd name="T18" fmla="*/ 50 w 278"/>
                  <a:gd name="T19" fmla="*/ 113 h 154"/>
                  <a:gd name="T20" fmla="*/ 37 w 278"/>
                  <a:gd name="T21" fmla="*/ 100 h 154"/>
                  <a:gd name="T22" fmla="*/ 26 w 278"/>
                  <a:gd name="T23" fmla="*/ 87 h 154"/>
                  <a:gd name="T24" fmla="*/ 17 w 278"/>
                  <a:gd name="T25" fmla="*/ 75 h 154"/>
                  <a:gd name="T26" fmla="*/ 10 w 278"/>
                  <a:gd name="T27" fmla="*/ 61 h 154"/>
                  <a:gd name="T28" fmla="*/ 5 w 278"/>
                  <a:gd name="T29" fmla="*/ 48 h 154"/>
                  <a:gd name="T30" fmla="*/ 2 w 278"/>
                  <a:gd name="T31" fmla="*/ 35 h 154"/>
                  <a:gd name="T32" fmla="*/ 1 w 278"/>
                  <a:gd name="T33" fmla="*/ 24 h 154"/>
                  <a:gd name="T34" fmla="*/ 0 w 278"/>
                  <a:gd name="T35" fmla="*/ 14 h 154"/>
                  <a:gd name="T36" fmla="*/ 0 w 278"/>
                  <a:gd name="T37" fmla="*/ 5 h 154"/>
                  <a:gd name="T38" fmla="*/ 0 w 278"/>
                  <a:gd name="T3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8" h="154">
                    <a:moveTo>
                      <a:pt x="0" y="0"/>
                    </a:moveTo>
                    <a:lnTo>
                      <a:pt x="278" y="149"/>
                    </a:lnTo>
                    <a:lnTo>
                      <a:pt x="235" y="153"/>
                    </a:lnTo>
                    <a:lnTo>
                      <a:pt x="197" y="154"/>
                    </a:lnTo>
                    <a:lnTo>
                      <a:pt x="164" y="153"/>
                    </a:lnTo>
                    <a:lnTo>
                      <a:pt x="134" y="150"/>
                    </a:lnTo>
                    <a:lnTo>
                      <a:pt x="108" y="143"/>
                    </a:lnTo>
                    <a:lnTo>
                      <a:pt x="85" y="135"/>
                    </a:lnTo>
                    <a:lnTo>
                      <a:pt x="67" y="124"/>
                    </a:lnTo>
                    <a:lnTo>
                      <a:pt x="50" y="113"/>
                    </a:lnTo>
                    <a:lnTo>
                      <a:pt x="37" y="100"/>
                    </a:lnTo>
                    <a:lnTo>
                      <a:pt x="26" y="87"/>
                    </a:lnTo>
                    <a:lnTo>
                      <a:pt x="17" y="75"/>
                    </a:lnTo>
                    <a:lnTo>
                      <a:pt x="10" y="61"/>
                    </a:lnTo>
                    <a:lnTo>
                      <a:pt x="5" y="48"/>
                    </a:lnTo>
                    <a:lnTo>
                      <a:pt x="2" y="35"/>
                    </a:lnTo>
                    <a:lnTo>
                      <a:pt x="1" y="24"/>
                    </a:lnTo>
                    <a:lnTo>
                      <a:pt x="0" y="14"/>
                    </a:lnTo>
                    <a:lnTo>
                      <a:pt x="0" y="5"/>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2" name="Freeform 84"/>
              <p:cNvSpPr>
                <a:spLocks/>
              </p:cNvSpPr>
              <p:nvPr/>
            </p:nvSpPr>
            <p:spPr bwMode="auto">
              <a:xfrm>
                <a:off x="6315335" y="3521819"/>
                <a:ext cx="302522" cy="282899"/>
              </a:xfrm>
              <a:custGeom>
                <a:avLst/>
                <a:gdLst>
                  <a:gd name="T0" fmla="*/ 117 w 185"/>
                  <a:gd name="T1" fmla="*/ 0 h 173"/>
                  <a:gd name="T2" fmla="*/ 131 w 185"/>
                  <a:gd name="T3" fmla="*/ 2 h 173"/>
                  <a:gd name="T4" fmla="*/ 142 w 185"/>
                  <a:gd name="T5" fmla="*/ 8 h 173"/>
                  <a:gd name="T6" fmla="*/ 153 w 185"/>
                  <a:gd name="T7" fmla="*/ 16 h 173"/>
                  <a:gd name="T8" fmla="*/ 161 w 185"/>
                  <a:gd name="T9" fmla="*/ 26 h 173"/>
                  <a:gd name="T10" fmla="*/ 168 w 185"/>
                  <a:gd name="T11" fmla="*/ 39 h 173"/>
                  <a:gd name="T12" fmla="*/ 172 w 185"/>
                  <a:gd name="T13" fmla="*/ 53 h 173"/>
                  <a:gd name="T14" fmla="*/ 177 w 185"/>
                  <a:gd name="T15" fmla="*/ 68 h 173"/>
                  <a:gd name="T16" fmla="*/ 180 w 185"/>
                  <a:gd name="T17" fmla="*/ 83 h 173"/>
                  <a:gd name="T18" fmla="*/ 183 w 185"/>
                  <a:gd name="T19" fmla="*/ 99 h 173"/>
                  <a:gd name="T20" fmla="*/ 184 w 185"/>
                  <a:gd name="T21" fmla="*/ 114 h 173"/>
                  <a:gd name="T22" fmla="*/ 185 w 185"/>
                  <a:gd name="T23" fmla="*/ 128 h 173"/>
                  <a:gd name="T24" fmla="*/ 185 w 185"/>
                  <a:gd name="T25" fmla="*/ 141 h 173"/>
                  <a:gd name="T26" fmla="*/ 185 w 185"/>
                  <a:gd name="T27" fmla="*/ 151 h 173"/>
                  <a:gd name="T28" fmla="*/ 185 w 185"/>
                  <a:gd name="T29" fmla="*/ 159 h 173"/>
                  <a:gd name="T30" fmla="*/ 185 w 185"/>
                  <a:gd name="T31" fmla="*/ 164 h 173"/>
                  <a:gd name="T32" fmla="*/ 185 w 185"/>
                  <a:gd name="T33" fmla="*/ 166 h 173"/>
                  <a:gd name="T34" fmla="*/ 145 w 185"/>
                  <a:gd name="T35" fmla="*/ 171 h 173"/>
                  <a:gd name="T36" fmla="*/ 111 w 185"/>
                  <a:gd name="T37" fmla="*/ 173 h 173"/>
                  <a:gd name="T38" fmla="*/ 83 w 185"/>
                  <a:gd name="T39" fmla="*/ 173 h 173"/>
                  <a:gd name="T40" fmla="*/ 59 w 185"/>
                  <a:gd name="T41" fmla="*/ 171 h 173"/>
                  <a:gd name="T42" fmla="*/ 41 w 185"/>
                  <a:gd name="T43" fmla="*/ 167 h 173"/>
                  <a:gd name="T44" fmla="*/ 26 w 185"/>
                  <a:gd name="T45" fmla="*/ 160 h 173"/>
                  <a:gd name="T46" fmla="*/ 15 w 185"/>
                  <a:gd name="T47" fmla="*/ 153 h 173"/>
                  <a:gd name="T48" fmla="*/ 7 w 185"/>
                  <a:gd name="T49" fmla="*/ 144 h 173"/>
                  <a:gd name="T50" fmla="*/ 3 w 185"/>
                  <a:gd name="T51" fmla="*/ 134 h 173"/>
                  <a:gd name="T52" fmla="*/ 0 w 185"/>
                  <a:gd name="T53" fmla="*/ 123 h 173"/>
                  <a:gd name="T54" fmla="*/ 1 w 185"/>
                  <a:gd name="T55" fmla="*/ 113 h 173"/>
                  <a:gd name="T56" fmla="*/ 4 w 185"/>
                  <a:gd name="T57" fmla="*/ 101 h 173"/>
                  <a:gd name="T58" fmla="*/ 7 w 185"/>
                  <a:gd name="T59" fmla="*/ 90 h 173"/>
                  <a:gd name="T60" fmla="*/ 12 w 185"/>
                  <a:gd name="T61" fmla="*/ 79 h 173"/>
                  <a:gd name="T62" fmla="*/ 16 w 185"/>
                  <a:gd name="T63" fmla="*/ 69 h 173"/>
                  <a:gd name="T64" fmla="*/ 22 w 185"/>
                  <a:gd name="T65" fmla="*/ 60 h 173"/>
                  <a:gd name="T66" fmla="*/ 28 w 185"/>
                  <a:gd name="T67" fmla="*/ 52 h 173"/>
                  <a:gd name="T68" fmla="*/ 33 w 185"/>
                  <a:gd name="T69" fmla="*/ 45 h 173"/>
                  <a:gd name="T70" fmla="*/ 36 w 185"/>
                  <a:gd name="T71" fmla="*/ 40 h 173"/>
                  <a:gd name="T72" fmla="*/ 38 w 185"/>
                  <a:gd name="T73" fmla="*/ 37 h 173"/>
                  <a:gd name="T74" fmla="*/ 40 w 185"/>
                  <a:gd name="T75" fmla="*/ 36 h 173"/>
                  <a:gd name="T76" fmla="*/ 63 w 185"/>
                  <a:gd name="T77" fmla="*/ 19 h 173"/>
                  <a:gd name="T78" fmla="*/ 83 w 185"/>
                  <a:gd name="T79" fmla="*/ 8 h 173"/>
                  <a:gd name="T80" fmla="*/ 101 w 185"/>
                  <a:gd name="T81" fmla="*/ 2 h 173"/>
                  <a:gd name="T82" fmla="*/ 117 w 185"/>
                  <a:gd name="T83"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73">
                    <a:moveTo>
                      <a:pt x="117" y="0"/>
                    </a:moveTo>
                    <a:lnTo>
                      <a:pt x="131" y="2"/>
                    </a:lnTo>
                    <a:lnTo>
                      <a:pt x="142" y="8"/>
                    </a:lnTo>
                    <a:lnTo>
                      <a:pt x="153" y="16"/>
                    </a:lnTo>
                    <a:lnTo>
                      <a:pt x="161" y="26"/>
                    </a:lnTo>
                    <a:lnTo>
                      <a:pt x="168" y="39"/>
                    </a:lnTo>
                    <a:lnTo>
                      <a:pt x="172" y="53"/>
                    </a:lnTo>
                    <a:lnTo>
                      <a:pt x="177" y="68"/>
                    </a:lnTo>
                    <a:lnTo>
                      <a:pt x="180" y="83"/>
                    </a:lnTo>
                    <a:lnTo>
                      <a:pt x="183" y="99"/>
                    </a:lnTo>
                    <a:lnTo>
                      <a:pt x="184" y="114"/>
                    </a:lnTo>
                    <a:lnTo>
                      <a:pt x="185" y="128"/>
                    </a:lnTo>
                    <a:lnTo>
                      <a:pt x="185" y="141"/>
                    </a:lnTo>
                    <a:lnTo>
                      <a:pt x="185" y="151"/>
                    </a:lnTo>
                    <a:lnTo>
                      <a:pt x="185" y="159"/>
                    </a:lnTo>
                    <a:lnTo>
                      <a:pt x="185" y="164"/>
                    </a:lnTo>
                    <a:lnTo>
                      <a:pt x="185" y="166"/>
                    </a:lnTo>
                    <a:lnTo>
                      <a:pt x="145" y="171"/>
                    </a:lnTo>
                    <a:lnTo>
                      <a:pt x="111" y="173"/>
                    </a:lnTo>
                    <a:lnTo>
                      <a:pt x="83" y="173"/>
                    </a:lnTo>
                    <a:lnTo>
                      <a:pt x="59" y="171"/>
                    </a:lnTo>
                    <a:lnTo>
                      <a:pt x="41" y="167"/>
                    </a:lnTo>
                    <a:lnTo>
                      <a:pt x="26" y="160"/>
                    </a:lnTo>
                    <a:lnTo>
                      <a:pt x="15" y="153"/>
                    </a:lnTo>
                    <a:lnTo>
                      <a:pt x="7" y="144"/>
                    </a:lnTo>
                    <a:lnTo>
                      <a:pt x="3" y="134"/>
                    </a:lnTo>
                    <a:lnTo>
                      <a:pt x="0" y="123"/>
                    </a:lnTo>
                    <a:lnTo>
                      <a:pt x="1" y="113"/>
                    </a:lnTo>
                    <a:lnTo>
                      <a:pt x="4" y="101"/>
                    </a:lnTo>
                    <a:lnTo>
                      <a:pt x="7" y="90"/>
                    </a:lnTo>
                    <a:lnTo>
                      <a:pt x="12" y="79"/>
                    </a:lnTo>
                    <a:lnTo>
                      <a:pt x="16" y="69"/>
                    </a:lnTo>
                    <a:lnTo>
                      <a:pt x="22" y="60"/>
                    </a:lnTo>
                    <a:lnTo>
                      <a:pt x="28" y="52"/>
                    </a:lnTo>
                    <a:lnTo>
                      <a:pt x="33" y="45"/>
                    </a:lnTo>
                    <a:lnTo>
                      <a:pt x="36" y="40"/>
                    </a:lnTo>
                    <a:lnTo>
                      <a:pt x="38" y="37"/>
                    </a:lnTo>
                    <a:lnTo>
                      <a:pt x="40" y="36"/>
                    </a:lnTo>
                    <a:lnTo>
                      <a:pt x="63" y="19"/>
                    </a:lnTo>
                    <a:lnTo>
                      <a:pt x="83" y="8"/>
                    </a:lnTo>
                    <a:lnTo>
                      <a:pt x="101" y="2"/>
                    </a:lnTo>
                    <a:lnTo>
                      <a:pt x="117"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3" name="Freeform 85"/>
              <p:cNvSpPr>
                <a:spLocks/>
              </p:cNvSpPr>
              <p:nvPr/>
            </p:nvSpPr>
            <p:spPr bwMode="auto">
              <a:xfrm>
                <a:off x="6328417" y="3587229"/>
                <a:ext cx="284534" cy="219124"/>
              </a:xfrm>
              <a:custGeom>
                <a:avLst/>
                <a:gdLst>
                  <a:gd name="T0" fmla="*/ 32 w 174"/>
                  <a:gd name="T1" fmla="*/ 0 h 134"/>
                  <a:gd name="T2" fmla="*/ 174 w 174"/>
                  <a:gd name="T3" fmla="*/ 126 h 134"/>
                  <a:gd name="T4" fmla="*/ 136 w 174"/>
                  <a:gd name="T5" fmla="*/ 131 h 134"/>
                  <a:gd name="T6" fmla="*/ 104 w 174"/>
                  <a:gd name="T7" fmla="*/ 133 h 134"/>
                  <a:gd name="T8" fmla="*/ 78 w 174"/>
                  <a:gd name="T9" fmla="*/ 134 h 134"/>
                  <a:gd name="T10" fmla="*/ 55 w 174"/>
                  <a:gd name="T11" fmla="*/ 132 h 134"/>
                  <a:gd name="T12" fmla="*/ 37 w 174"/>
                  <a:gd name="T13" fmla="*/ 128 h 134"/>
                  <a:gd name="T14" fmla="*/ 23 w 174"/>
                  <a:gd name="T15" fmla="*/ 123 h 134"/>
                  <a:gd name="T16" fmla="*/ 13 w 174"/>
                  <a:gd name="T17" fmla="*/ 116 h 134"/>
                  <a:gd name="T18" fmla="*/ 6 w 174"/>
                  <a:gd name="T19" fmla="*/ 109 h 134"/>
                  <a:gd name="T20" fmla="*/ 2 w 174"/>
                  <a:gd name="T21" fmla="*/ 99 h 134"/>
                  <a:gd name="T22" fmla="*/ 0 w 174"/>
                  <a:gd name="T23" fmla="*/ 90 h 134"/>
                  <a:gd name="T24" fmla="*/ 0 w 174"/>
                  <a:gd name="T25" fmla="*/ 80 h 134"/>
                  <a:gd name="T26" fmla="*/ 2 w 174"/>
                  <a:gd name="T27" fmla="*/ 69 h 134"/>
                  <a:gd name="T28" fmla="*/ 5 w 174"/>
                  <a:gd name="T29" fmla="*/ 59 h 134"/>
                  <a:gd name="T30" fmla="*/ 10 w 174"/>
                  <a:gd name="T31" fmla="*/ 49 h 134"/>
                  <a:gd name="T32" fmla="*/ 14 w 174"/>
                  <a:gd name="T33" fmla="*/ 38 h 134"/>
                  <a:gd name="T34" fmla="*/ 19 w 174"/>
                  <a:gd name="T35" fmla="*/ 29 h 134"/>
                  <a:gd name="T36" fmla="*/ 22 w 174"/>
                  <a:gd name="T37" fmla="*/ 20 h 134"/>
                  <a:gd name="T38" fmla="*/ 27 w 174"/>
                  <a:gd name="T39" fmla="*/ 12 h 134"/>
                  <a:gd name="T40" fmla="*/ 29 w 174"/>
                  <a:gd name="T41" fmla="*/ 5 h 134"/>
                  <a:gd name="T42" fmla="*/ 32 w 174"/>
                  <a:gd name="T4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 h="134">
                    <a:moveTo>
                      <a:pt x="32" y="0"/>
                    </a:moveTo>
                    <a:lnTo>
                      <a:pt x="174" y="126"/>
                    </a:lnTo>
                    <a:lnTo>
                      <a:pt x="136" y="131"/>
                    </a:lnTo>
                    <a:lnTo>
                      <a:pt x="104" y="133"/>
                    </a:lnTo>
                    <a:lnTo>
                      <a:pt x="78" y="134"/>
                    </a:lnTo>
                    <a:lnTo>
                      <a:pt x="55" y="132"/>
                    </a:lnTo>
                    <a:lnTo>
                      <a:pt x="37" y="128"/>
                    </a:lnTo>
                    <a:lnTo>
                      <a:pt x="23" y="123"/>
                    </a:lnTo>
                    <a:lnTo>
                      <a:pt x="13" y="116"/>
                    </a:lnTo>
                    <a:lnTo>
                      <a:pt x="6" y="109"/>
                    </a:lnTo>
                    <a:lnTo>
                      <a:pt x="2" y="99"/>
                    </a:lnTo>
                    <a:lnTo>
                      <a:pt x="0" y="90"/>
                    </a:lnTo>
                    <a:lnTo>
                      <a:pt x="0" y="80"/>
                    </a:lnTo>
                    <a:lnTo>
                      <a:pt x="2" y="69"/>
                    </a:lnTo>
                    <a:lnTo>
                      <a:pt x="5" y="59"/>
                    </a:lnTo>
                    <a:lnTo>
                      <a:pt x="10" y="49"/>
                    </a:lnTo>
                    <a:lnTo>
                      <a:pt x="14" y="38"/>
                    </a:lnTo>
                    <a:lnTo>
                      <a:pt x="19" y="29"/>
                    </a:lnTo>
                    <a:lnTo>
                      <a:pt x="22" y="20"/>
                    </a:lnTo>
                    <a:lnTo>
                      <a:pt x="27" y="12"/>
                    </a:lnTo>
                    <a:lnTo>
                      <a:pt x="29" y="5"/>
                    </a:lnTo>
                    <a:lnTo>
                      <a:pt x="32"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4" name="Freeform 86"/>
              <p:cNvSpPr>
                <a:spLocks/>
              </p:cNvSpPr>
              <p:nvPr/>
            </p:nvSpPr>
            <p:spPr bwMode="auto">
              <a:xfrm>
                <a:off x="5805136" y="2436011"/>
                <a:ext cx="240383" cy="287804"/>
              </a:xfrm>
              <a:custGeom>
                <a:avLst/>
                <a:gdLst>
                  <a:gd name="T0" fmla="*/ 3 w 147"/>
                  <a:gd name="T1" fmla="*/ 0 h 176"/>
                  <a:gd name="T2" fmla="*/ 40 w 147"/>
                  <a:gd name="T3" fmla="*/ 21 h 176"/>
                  <a:gd name="T4" fmla="*/ 71 w 147"/>
                  <a:gd name="T5" fmla="*/ 41 h 176"/>
                  <a:gd name="T6" fmla="*/ 96 w 147"/>
                  <a:gd name="T7" fmla="*/ 59 h 176"/>
                  <a:gd name="T8" fmla="*/ 115 w 147"/>
                  <a:gd name="T9" fmla="*/ 78 h 176"/>
                  <a:gd name="T10" fmla="*/ 129 w 147"/>
                  <a:gd name="T11" fmla="*/ 94 h 176"/>
                  <a:gd name="T12" fmla="*/ 138 w 147"/>
                  <a:gd name="T13" fmla="*/ 109 h 176"/>
                  <a:gd name="T14" fmla="*/ 144 w 147"/>
                  <a:gd name="T15" fmla="*/ 121 h 176"/>
                  <a:gd name="T16" fmla="*/ 147 w 147"/>
                  <a:gd name="T17" fmla="*/ 134 h 176"/>
                  <a:gd name="T18" fmla="*/ 147 w 147"/>
                  <a:gd name="T19" fmla="*/ 145 h 176"/>
                  <a:gd name="T20" fmla="*/ 145 w 147"/>
                  <a:gd name="T21" fmla="*/ 154 h 176"/>
                  <a:gd name="T22" fmla="*/ 143 w 147"/>
                  <a:gd name="T23" fmla="*/ 162 h 176"/>
                  <a:gd name="T24" fmla="*/ 139 w 147"/>
                  <a:gd name="T25" fmla="*/ 168 h 176"/>
                  <a:gd name="T26" fmla="*/ 136 w 147"/>
                  <a:gd name="T27" fmla="*/ 172 h 176"/>
                  <a:gd name="T28" fmla="*/ 133 w 147"/>
                  <a:gd name="T29" fmla="*/ 175 h 176"/>
                  <a:gd name="T30" fmla="*/ 133 w 147"/>
                  <a:gd name="T31" fmla="*/ 176 h 176"/>
                  <a:gd name="T32" fmla="*/ 106 w 147"/>
                  <a:gd name="T33" fmla="*/ 176 h 176"/>
                  <a:gd name="T34" fmla="*/ 81 w 147"/>
                  <a:gd name="T35" fmla="*/ 171 h 176"/>
                  <a:gd name="T36" fmla="*/ 62 w 147"/>
                  <a:gd name="T37" fmla="*/ 163 h 176"/>
                  <a:gd name="T38" fmla="*/ 46 w 147"/>
                  <a:gd name="T39" fmla="*/ 153 h 176"/>
                  <a:gd name="T40" fmla="*/ 33 w 147"/>
                  <a:gd name="T41" fmla="*/ 140 h 176"/>
                  <a:gd name="T42" fmla="*/ 22 w 147"/>
                  <a:gd name="T43" fmla="*/ 125 h 176"/>
                  <a:gd name="T44" fmla="*/ 14 w 147"/>
                  <a:gd name="T45" fmla="*/ 109 h 176"/>
                  <a:gd name="T46" fmla="*/ 9 w 147"/>
                  <a:gd name="T47" fmla="*/ 91 h 176"/>
                  <a:gd name="T48" fmla="*/ 4 w 147"/>
                  <a:gd name="T49" fmla="*/ 75 h 176"/>
                  <a:gd name="T50" fmla="*/ 2 w 147"/>
                  <a:gd name="T51" fmla="*/ 58 h 176"/>
                  <a:gd name="T52" fmla="*/ 0 w 147"/>
                  <a:gd name="T53" fmla="*/ 43 h 176"/>
                  <a:gd name="T54" fmla="*/ 0 w 147"/>
                  <a:gd name="T55" fmla="*/ 29 h 176"/>
                  <a:gd name="T56" fmla="*/ 0 w 147"/>
                  <a:gd name="T57" fmla="*/ 18 h 176"/>
                  <a:gd name="T58" fmla="*/ 2 w 147"/>
                  <a:gd name="T59" fmla="*/ 8 h 176"/>
                  <a:gd name="T60" fmla="*/ 2 w 147"/>
                  <a:gd name="T61" fmla="*/ 3 h 176"/>
                  <a:gd name="T62" fmla="*/ 3 w 147"/>
                  <a:gd name="T6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76">
                    <a:moveTo>
                      <a:pt x="3" y="0"/>
                    </a:moveTo>
                    <a:lnTo>
                      <a:pt x="40" y="21"/>
                    </a:lnTo>
                    <a:lnTo>
                      <a:pt x="71" y="41"/>
                    </a:lnTo>
                    <a:lnTo>
                      <a:pt x="96" y="59"/>
                    </a:lnTo>
                    <a:lnTo>
                      <a:pt x="115" y="78"/>
                    </a:lnTo>
                    <a:lnTo>
                      <a:pt x="129" y="94"/>
                    </a:lnTo>
                    <a:lnTo>
                      <a:pt x="138" y="109"/>
                    </a:lnTo>
                    <a:lnTo>
                      <a:pt x="144" y="121"/>
                    </a:lnTo>
                    <a:lnTo>
                      <a:pt x="147" y="134"/>
                    </a:lnTo>
                    <a:lnTo>
                      <a:pt x="147" y="145"/>
                    </a:lnTo>
                    <a:lnTo>
                      <a:pt x="145" y="154"/>
                    </a:lnTo>
                    <a:lnTo>
                      <a:pt x="143" y="162"/>
                    </a:lnTo>
                    <a:lnTo>
                      <a:pt x="139" y="168"/>
                    </a:lnTo>
                    <a:lnTo>
                      <a:pt x="136" y="172"/>
                    </a:lnTo>
                    <a:lnTo>
                      <a:pt x="133" y="175"/>
                    </a:lnTo>
                    <a:lnTo>
                      <a:pt x="133" y="176"/>
                    </a:lnTo>
                    <a:lnTo>
                      <a:pt x="106" y="176"/>
                    </a:lnTo>
                    <a:lnTo>
                      <a:pt x="81" y="171"/>
                    </a:lnTo>
                    <a:lnTo>
                      <a:pt x="62" y="163"/>
                    </a:lnTo>
                    <a:lnTo>
                      <a:pt x="46" y="153"/>
                    </a:lnTo>
                    <a:lnTo>
                      <a:pt x="33" y="140"/>
                    </a:lnTo>
                    <a:lnTo>
                      <a:pt x="22" y="125"/>
                    </a:lnTo>
                    <a:lnTo>
                      <a:pt x="14" y="109"/>
                    </a:lnTo>
                    <a:lnTo>
                      <a:pt x="9" y="91"/>
                    </a:lnTo>
                    <a:lnTo>
                      <a:pt x="4" y="75"/>
                    </a:lnTo>
                    <a:lnTo>
                      <a:pt x="2" y="58"/>
                    </a:lnTo>
                    <a:lnTo>
                      <a:pt x="0" y="43"/>
                    </a:lnTo>
                    <a:lnTo>
                      <a:pt x="0" y="29"/>
                    </a:lnTo>
                    <a:lnTo>
                      <a:pt x="0" y="18"/>
                    </a:lnTo>
                    <a:lnTo>
                      <a:pt x="2" y="8"/>
                    </a:lnTo>
                    <a:lnTo>
                      <a:pt x="2" y="3"/>
                    </a:lnTo>
                    <a:lnTo>
                      <a:pt x="3"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5" name="Freeform 87"/>
              <p:cNvSpPr>
                <a:spLocks/>
              </p:cNvSpPr>
              <p:nvPr/>
            </p:nvSpPr>
            <p:spPr bwMode="auto">
              <a:xfrm>
                <a:off x="5813313" y="2437646"/>
                <a:ext cx="238747" cy="281263"/>
              </a:xfrm>
              <a:custGeom>
                <a:avLst/>
                <a:gdLst>
                  <a:gd name="T0" fmla="*/ 0 w 146"/>
                  <a:gd name="T1" fmla="*/ 0 h 172"/>
                  <a:gd name="T2" fmla="*/ 36 w 146"/>
                  <a:gd name="T3" fmla="*/ 21 h 172"/>
                  <a:gd name="T4" fmla="*/ 67 w 146"/>
                  <a:gd name="T5" fmla="*/ 40 h 172"/>
                  <a:gd name="T6" fmla="*/ 91 w 146"/>
                  <a:gd name="T7" fmla="*/ 57 h 172"/>
                  <a:gd name="T8" fmla="*/ 110 w 146"/>
                  <a:gd name="T9" fmla="*/ 74 h 172"/>
                  <a:gd name="T10" fmla="*/ 125 w 146"/>
                  <a:gd name="T11" fmla="*/ 89 h 172"/>
                  <a:gd name="T12" fmla="*/ 135 w 146"/>
                  <a:gd name="T13" fmla="*/ 103 h 172"/>
                  <a:gd name="T14" fmla="*/ 141 w 146"/>
                  <a:gd name="T15" fmla="*/ 116 h 172"/>
                  <a:gd name="T16" fmla="*/ 144 w 146"/>
                  <a:gd name="T17" fmla="*/ 127 h 172"/>
                  <a:gd name="T18" fmla="*/ 146 w 146"/>
                  <a:gd name="T19" fmla="*/ 138 h 172"/>
                  <a:gd name="T20" fmla="*/ 144 w 146"/>
                  <a:gd name="T21" fmla="*/ 147 h 172"/>
                  <a:gd name="T22" fmla="*/ 142 w 146"/>
                  <a:gd name="T23" fmla="*/ 155 h 172"/>
                  <a:gd name="T24" fmla="*/ 138 w 146"/>
                  <a:gd name="T25" fmla="*/ 162 h 172"/>
                  <a:gd name="T26" fmla="*/ 134 w 146"/>
                  <a:gd name="T27" fmla="*/ 168 h 172"/>
                  <a:gd name="T28" fmla="*/ 131 w 146"/>
                  <a:gd name="T29" fmla="*/ 172 h 172"/>
                  <a:gd name="T30" fmla="*/ 0 w 146"/>
                  <a:gd name="T31"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172">
                    <a:moveTo>
                      <a:pt x="0" y="0"/>
                    </a:moveTo>
                    <a:lnTo>
                      <a:pt x="36" y="21"/>
                    </a:lnTo>
                    <a:lnTo>
                      <a:pt x="67" y="40"/>
                    </a:lnTo>
                    <a:lnTo>
                      <a:pt x="91" y="57"/>
                    </a:lnTo>
                    <a:lnTo>
                      <a:pt x="110" y="74"/>
                    </a:lnTo>
                    <a:lnTo>
                      <a:pt x="125" y="89"/>
                    </a:lnTo>
                    <a:lnTo>
                      <a:pt x="135" y="103"/>
                    </a:lnTo>
                    <a:lnTo>
                      <a:pt x="141" y="116"/>
                    </a:lnTo>
                    <a:lnTo>
                      <a:pt x="144" y="127"/>
                    </a:lnTo>
                    <a:lnTo>
                      <a:pt x="146" y="138"/>
                    </a:lnTo>
                    <a:lnTo>
                      <a:pt x="144" y="147"/>
                    </a:lnTo>
                    <a:lnTo>
                      <a:pt x="142" y="155"/>
                    </a:lnTo>
                    <a:lnTo>
                      <a:pt x="138" y="162"/>
                    </a:lnTo>
                    <a:lnTo>
                      <a:pt x="134" y="168"/>
                    </a:lnTo>
                    <a:lnTo>
                      <a:pt x="131" y="172"/>
                    </a:lnTo>
                    <a:lnTo>
                      <a:pt x="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grpSp>
            <p:nvGrpSpPr>
              <p:cNvPr id="52" name="Group 51"/>
              <p:cNvGrpSpPr/>
              <p:nvPr/>
            </p:nvGrpSpPr>
            <p:grpSpPr>
              <a:xfrm>
                <a:off x="4173200" y="5578967"/>
                <a:ext cx="3842424" cy="343036"/>
                <a:chOff x="4269679" y="5578967"/>
                <a:chExt cx="3842424" cy="343036"/>
              </a:xfrm>
            </p:grpSpPr>
            <p:sp>
              <p:nvSpPr>
                <p:cNvPr id="46" name="Freeform 88"/>
                <p:cNvSpPr>
                  <a:spLocks/>
                </p:cNvSpPr>
                <p:nvPr/>
              </p:nvSpPr>
              <p:spPr bwMode="auto">
                <a:xfrm>
                  <a:off x="5899816" y="5628025"/>
                  <a:ext cx="327051" cy="163525"/>
                </a:xfrm>
                <a:custGeom>
                  <a:avLst/>
                  <a:gdLst>
                    <a:gd name="T0" fmla="*/ 99 w 200"/>
                    <a:gd name="T1" fmla="*/ 0 h 100"/>
                    <a:gd name="T2" fmla="*/ 126 w 200"/>
                    <a:gd name="T3" fmla="*/ 3 h 100"/>
                    <a:gd name="T4" fmla="*/ 150 w 200"/>
                    <a:gd name="T5" fmla="*/ 13 h 100"/>
                    <a:gd name="T6" fmla="*/ 171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1"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7" name="Freeform 89"/>
                <p:cNvSpPr>
                  <a:spLocks/>
                </p:cNvSpPr>
                <p:nvPr/>
              </p:nvSpPr>
              <p:spPr bwMode="auto">
                <a:xfrm>
                  <a:off x="5777173" y="5695070"/>
                  <a:ext cx="191325" cy="96480"/>
                </a:xfrm>
                <a:custGeom>
                  <a:avLst/>
                  <a:gdLst>
                    <a:gd name="T0" fmla="*/ 59 w 117"/>
                    <a:gd name="T1" fmla="*/ 0 h 59"/>
                    <a:gd name="T2" fmla="*/ 77 w 117"/>
                    <a:gd name="T3" fmla="*/ 4 h 59"/>
                    <a:gd name="T4" fmla="*/ 92 w 117"/>
                    <a:gd name="T5" fmla="*/ 12 h 59"/>
                    <a:gd name="T6" fmla="*/ 105 w 117"/>
                    <a:gd name="T7" fmla="*/ 24 h 59"/>
                    <a:gd name="T8" fmla="*/ 114 w 117"/>
                    <a:gd name="T9" fmla="*/ 41 h 59"/>
                    <a:gd name="T10" fmla="*/ 117 w 117"/>
                    <a:gd name="T11" fmla="*/ 59 h 59"/>
                    <a:gd name="T12" fmla="*/ 0 w 117"/>
                    <a:gd name="T13" fmla="*/ 59 h 59"/>
                    <a:gd name="T14" fmla="*/ 4 w 117"/>
                    <a:gd name="T15" fmla="*/ 41 h 59"/>
                    <a:gd name="T16" fmla="*/ 12 w 117"/>
                    <a:gd name="T17" fmla="*/ 24 h 59"/>
                    <a:gd name="T18" fmla="*/ 24 w 117"/>
                    <a:gd name="T19" fmla="*/ 12 h 59"/>
                    <a:gd name="T20" fmla="*/ 40 w 117"/>
                    <a:gd name="T21" fmla="*/ 4 h 59"/>
                    <a:gd name="T22" fmla="*/ 59 w 117"/>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59">
                      <a:moveTo>
                        <a:pt x="59" y="0"/>
                      </a:moveTo>
                      <a:lnTo>
                        <a:pt x="77" y="4"/>
                      </a:lnTo>
                      <a:lnTo>
                        <a:pt x="92" y="12"/>
                      </a:lnTo>
                      <a:lnTo>
                        <a:pt x="105" y="24"/>
                      </a:lnTo>
                      <a:lnTo>
                        <a:pt x="114" y="41"/>
                      </a:lnTo>
                      <a:lnTo>
                        <a:pt x="117" y="59"/>
                      </a:lnTo>
                      <a:lnTo>
                        <a:pt x="0" y="59"/>
                      </a:lnTo>
                      <a:lnTo>
                        <a:pt x="4" y="41"/>
                      </a:lnTo>
                      <a:lnTo>
                        <a:pt x="12" y="24"/>
                      </a:lnTo>
                      <a:lnTo>
                        <a:pt x="24" y="12"/>
                      </a:lnTo>
                      <a:lnTo>
                        <a:pt x="40" y="4"/>
                      </a:lnTo>
                      <a:lnTo>
                        <a:pt x="5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8" name="Freeform 90"/>
                <p:cNvSpPr>
                  <a:spLocks/>
                </p:cNvSpPr>
                <p:nvPr/>
              </p:nvSpPr>
              <p:spPr bwMode="auto">
                <a:xfrm>
                  <a:off x="6424733" y="5740857"/>
                  <a:ext cx="98115" cy="50693"/>
                </a:xfrm>
                <a:custGeom>
                  <a:avLst/>
                  <a:gdLst>
                    <a:gd name="T0" fmla="*/ 30 w 60"/>
                    <a:gd name="T1" fmla="*/ 0 h 31"/>
                    <a:gd name="T2" fmla="*/ 42 w 60"/>
                    <a:gd name="T3" fmla="*/ 3 h 31"/>
                    <a:gd name="T4" fmla="*/ 51 w 60"/>
                    <a:gd name="T5" fmla="*/ 9 h 31"/>
                    <a:gd name="T6" fmla="*/ 58 w 60"/>
                    <a:gd name="T7" fmla="*/ 18 h 31"/>
                    <a:gd name="T8" fmla="*/ 60 w 60"/>
                    <a:gd name="T9" fmla="*/ 31 h 31"/>
                    <a:gd name="T10" fmla="*/ 0 w 60"/>
                    <a:gd name="T11" fmla="*/ 31 h 31"/>
                    <a:gd name="T12" fmla="*/ 2 w 60"/>
                    <a:gd name="T13" fmla="*/ 18 h 31"/>
                    <a:gd name="T14" fmla="*/ 8 w 60"/>
                    <a:gd name="T15" fmla="*/ 9 h 31"/>
                    <a:gd name="T16" fmla="*/ 19 w 60"/>
                    <a:gd name="T17" fmla="*/ 3 h 31"/>
                    <a:gd name="T18" fmla="*/ 30 w 60"/>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1">
                      <a:moveTo>
                        <a:pt x="30" y="0"/>
                      </a:moveTo>
                      <a:lnTo>
                        <a:pt x="42" y="3"/>
                      </a:lnTo>
                      <a:lnTo>
                        <a:pt x="51" y="9"/>
                      </a:lnTo>
                      <a:lnTo>
                        <a:pt x="58" y="18"/>
                      </a:lnTo>
                      <a:lnTo>
                        <a:pt x="60" y="31"/>
                      </a:lnTo>
                      <a:lnTo>
                        <a:pt x="0" y="31"/>
                      </a:lnTo>
                      <a:lnTo>
                        <a:pt x="2" y="18"/>
                      </a:lnTo>
                      <a:lnTo>
                        <a:pt x="8" y="9"/>
                      </a:lnTo>
                      <a:lnTo>
                        <a:pt x="19" y="3"/>
                      </a:lnTo>
                      <a:lnTo>
                        <a:pt x="30"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49" name="Freeform 91"/>
                <p:cNvSpPr>
                  <a:spLocks/>
                </p:cNvSpPr>
                <p:nvPr/>
              </p:nvSpPr>
              <p:spPr bwMode="auto">
                <a:xfrm>
                  <a:off x="6110765" y="5628025"/>
                  <a:ext cx="327051" cy="163525"/>
                </a:xfrm>
                <a:custGeom>
                  <a:avLst/>
                  <a:gdLst>
                    <a:gd name="T0" fmla="*/ 101 w 200"/>
                    <a:gd name="T1" fmla="*/ 0 h 100"/>
                    <a:gd name="T2" fmla="*/ 127 w 200"/>
                    <a:gd name="T3" fmla="*/ 3 h 100"/>
                    <a:gd name="T4" fmla="*/ 152 w 200"/>
                    <a:gd name="T5" fmla="*/ 13 h 100"/>
                    <a:gd name="T6" fmla="*/ 171 w 200"/>
                    <a:gd name="T7" fmla="*/ 28 h 100"/>
                    <a:gd name="T8" fmla="*/ 188 w 200"/>
                    <a:gd name="T9" fmla="*/ 49 h 100"/>
                    <a:gd name="T10" fmla="*/ 197 w 200"/>
                    <a:gd name="T11" fmla="*/ 73 h 100"/>
                    <a:gd name="T12" fmla="*/ 200 w 200"/>
                    <a:gd name="T13" fmla="*/ 100 h 100"/>
                    <a:gd name="T14" fmla="*/ 0 w 200"/>
                    <a:gd name="T15" fmla="*/ 100 h 100"/>
                    <a:gd name="T16" fmla="*/ 5 w 200"/>
                    <a:gd name="T17" fmla="*/ 73 h 100"/>
                    <a:gd name="T18" fmla="*/ 14 w 200"/>
                    <a:gd name="T19" fmla="*/ 49 h 100"/>
                    <a:gd name="T20" fmla="*/ 30 w 200"/>
                    <a:gd name="T21" fmla="*/ 28 h 100"/>
                    <a:gd name="T22" fmla="*/ 50 w 200"/>
                    <a:gd name="T23" fmla="*/ 13 h 100"/>
                    <a:gd name="T24" fmla="*/ 74 w 200"/>
                    <a:gd name="T25" fmla="*/ 3 h 100"/>
                    <a:gd name="T26" fmla="*/ 101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101" y="0"/>
                      </a:moveTo>
                      <a:lnTo>
                        <a:pt x="127" y="3"/>
                      </a:lnTo>
                      <a:lnTo>
                        <a:pt x="152" y="13"/>
                      </a:lnTo>
                      <a:lnTo>
                        <a:pt x="171" y="28"/>
                      </a:lnTo>
                      <a:lnTo>
                        <a:pt x="188" y="49"/>
                      </a:lnTo>
                      <a:lnTo>
                        <a:pt x="197" y="73"/>
                      </a:lnTo>
                      <a:lnTo>
                        <a:pt x="200" y="100"/>
                      </a:lnTo>
                      <a:lnTo>
                        <a:pt x="0" y="100"/>
                      </a:lnTo>
                      <a:lnTo>
                        <a:pt x="5" y="73"/>
                      </a:lnTo>
                      <a:lnTo>
                        <a:pt x="14" y="49"/>
                      </a:lnTo>
                      <a:lnTo>
                        <a:pt x="30" y="28"/>
                      </a:lnTo>
                      <a:lnTo>
                        <a:pt x="50"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50" name="Freeform 92"/>
                <p:cNvSpPr>
                  <a:spLocks/>
                </p:cNvSpPr>
                <p:nvPr/>
              </p:nvSpPr>
              <p:spPr bwMode="auto">
                <a:xfrm>
                  <a:off x="5984850" y="5578967"/>
                  <a:ext cx="327051" cy="163525"/>
                </a:xfrm>
                <a:custGeom>
                  <a:avLst/>
                  <a:gdLst>
                    <a:gd name="T0" fmla="*/ 99 w 200"/>
                    <a:gd name="T1" fmla="*/ 0 h 100"/>
                    <a:gd name="T2" fmla="*/ 126 w 200"/>
                    <a:gd name="T3" fmla="*/ 3 h 100"/>
                    <a:gd name="T4" fmla="*/ 150 w 200"/>
                    <a:gd name="T5" fmla="*/ 13 h 100"/>
                    <a:gd name="T6" fmla="*/ 170 w 200"/>
                    <a:gd name="T7" fmla="*/ 28 h 100"/>
                    <a:gd name="T8" fmla="*/ 186 w 200"/>
                    <a:gd name="T9" fmla="*/ 49 h 100"/>
                    <a:gd name="T10" fmla="*/ 196 w 200"/>
                    <a:gd name="T11" fmla="*/ 73 h 100"/>
                    <a:gd name="T12" fmla="*/ 200 w 200"/>
                    <a:gd name="T13" fmla="*/ 100 h 100"/>
                    <a:gd name="T14" fmla="*/ 0 w 200"/>
                    <a:gd name="T15" fmla="*/ 100 h 100"/>
                    <a:gd name="T16" fmla="*/ 4 w 200"/>
                    <a:gd name="T17" fmla="*/ 73 h 100"/>
                    <a:gd name="T18" fmla="*/ 14 w 200"/>
                    <a:gd name="T19" fmla="*/ 49 h 100"/>
                    <a:gd name="T20" fmla="*/ 29 w 200"/>
                    <a:gd name="T21" fmla="*/ 28 h 100"/>
                    <a:gd name="T22" fmla="*/ 50 w 200"/>
                    <a:gd name="T23" fmla="*/ 13 h 100"/>
                    <a:gd name="T24" fmla="*/ 73 w 200"/>
                    <a:gd name="T25" fmla="*/ 3 h 100"/>
                    <a:gd name="T26" fmla="*/ 99 w 200"/>
                    <a:gd name="T2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 h="100">
                      <a:moveTo>
                        <a:pt x="99" y="0"/>
                      </a:moveTo>
                      <a:lnTo>
                        <a:pt x="126" y="3"/>
                      </a:lnTo>
                      <a:lnTo>
                        <a:pt x="150" y="13"/>
                      </a:lnTo>
                      <a:lnTo>
                        <a:pt x="170" y="28"/>
                      </a:lnTo>
                      <a:lnTo>
                        <a:pt x="186" y="49"/>
                      </a:lnTo>
                      <a:lnTo>
                        <a:pt x="196" y="73"/>
                      </a:lnTo>
                      <a:lnTo>
                        <a:pt x="200" y="100"/>
                      </a:lnTo>
                      <a:lnTo>
                        <a:pt x="0" y="100"/>
                      </a:lnTo>
                      <a:lnTo>
                        <a:pt x="4" y="73"/>
                      </a:lnTo>
                      <a:lnTo>
                        <a:pt x="14" y="49"/>
                      </a:lnTo>
                      <a:lnTo>
                        <a:pt x="29" y="28"/>
                      </a:lnTo>
                      <a:lnTo>
                        <a:pt x="50" y="13"/>
                      </a:lnTo>
                      <a:lnTo>
                        <a:pt x="73" y="3"/>
                      </a:lnTo>
                      <a:lnTo>
                        <a:pt x="99" y="0"/>
                      </a:ln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baseline="-25000">
                    <a:solidFill>
                      <a:prstClr val="black"/>
                    </a:solidFill>
                    <a:latin typeface="Calibri"/>
                  </a:endParaRPr>
                </a:p>
              </p:txBody>
            </p:sp>
            <p:sp>
              <p:nvSpPr>
                <p:cNvPr id="51" name="Pie 50"/>
                <p:cNvSpPr/>
                <p:nvPr/>
              </p:nvSpPr>
              <p:spPr>
                <a:xfrm rot="5400000">
                  <a:off x="6118368" y="3928269"/>
                  <a:ext cx="145045" cy="3842424"/>
                </a:xfrm>
                <a:prstGeom prst="pie">
                  <a:avLst>
                    <a:gd name="adj1" fmla="val 5386083"/>
                    <a:gd name="adj2" fmla="val 1622409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baseline="-25000">
                    <a:solidFill>
                      <a:prstClr val="black"/>
                    </a:solidFill>
                    <a:latin typeface="Calibri"/>
                  </a:endParaRPr>
                </a:p>
              </p:txBody>
            </p:sp>
          </p:grpSp>
        </p:grpSp>
        <p:grpSp>
          <p:nvGrpSpPr>
            <p:cNvPr id="162" name="Group 161"/>
            <p:cNvGrpSpPr/>
            <p:nvPr/>
          </p:nvGrpSpPr>
          <p:grpSpPr>
            <a:xfrm flipH="1" flipV="1">
              <a:off x="4189207" y="3122023"/>
              <a:ext cx="1600604" cy="596078"/>
              <a:chOff x="6987425" y="4906626"/>
              <a:chExt cx="981152" cy="554225"/>
            </a:xfrm>
          </p:grpSpPr>
          <p:cxnSp>
            <p:nvCxnSpPr>
              <p:cNvPr id="163" name="Straight Connector 162"/>
              <p:cNvCxnSpPr/>
              <p:nvPr/>
            </p:nvCxnSpPr>
            <p:spPr>
              <a:xfrm flipH="1">
                <a:off x="6987425" y="4908401"/>
                <a:ext cx="981152"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rot="5400000" flipH="1">
                <a:off x="6710312" y="5183739"/>
                <a:ext cx="554225"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cxnSp>
          <p:nvCxnSpPr>
            <p:cNvPr id="161" name="Straight Connector 160"/>
            <p:cNvCxnSpPr/>
            <p:nvPr/>
          </p:nvCxnSpPr>
          <p:spPr>
            <a:xfrm>
              <a:off x="4189208" y="2469823"/>
              <a:ext cx="188105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a:off x="6722733" y="2450810"/>
              <a:ext cx="1278768" cy="906345"/>
              <a:chOff x="6987425" y="4906626"/>
              <a:chExt cx="981152" cy="554225"/>
            </a:xfrm>
          </p:grpSpPr>
          <p:cxnSp>
            <p:nvCxnSpPr>
              <p:cNvPr id="157" name="Straight Connector 156"/>
              <p:cNvCxnSpPr/>
              <p:nvPr/>
            </p:nvCxnSpPr>
            <p:spPr>
              <a:xfrm flipH="1">
                <a:off x="6987425" y="4908401"/>
                <a:ext cx="981152"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rot="5400000" flipH="1">
                <a:off x="6710312" y="5183739"/>
                <a:ext cx="554225" cy="0"/>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151" name="Group 150"/>
            <p:cNvGrpSpPr/>
            <p:nvPr/>
          </p:nvGrpSpPr>
          <p:grpSpPr>
            <a:xfrm>
              <a:off x="6088739" y="4906627"/>
              <a:ext cx="1914389" cy="554225"/>
              <a:chOff x="6054188" y="4906626"/>
              <a:chExt cx="1914389" cy="554225"/>
            </a:xfrm>
          </p:grpSpPr>
          <p:cxnSp>
            <p:nvCxnSpPr>
              <p:cNvPr id="144" name="Straight Connector 143"/>
              <p:cNvCxnSpPr/>
              <p:nvPr/>
            </p:nvCxnSpPr>
            <p:spPr>
              <a:xfrm flipH="1">
                <a:off x="6987425" y="4908401"/>
                <a:ext cx="981152"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7" name="Straight Connector 146"/>
              <p:cNvCxnSpPr/>
              <p:nvPr/>
            </p:nvCxnSpPr>
            <p:spPr>
              <a:xfrm rot="5400000" flipH="1">
                <a:off x="6710312" y="5183739"/>
                <a:ext cx="5542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1" name="Straight Connector 140"/>
              <p:cNvCxnSpPr/>
              <p:nvPr/>
            </p:nvCxnSpPr>
            <p:spPr>
              <a:xfrm flipH="1">
                <a:off x="6054188" y="5460851"/>
                <a:ext cx="93615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56" name="Rounded Rectangle 55"/>
            <p:cNvSpPr/>
            <p:nvPr/>
          </p:nvSpPr>
          <p:spPr>
            <a:xfrm>
              <a:off x="830978"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55" name="Rounded Rectangle 54"/>
            <p:cNvSpPr/>
            <p:nvPr/>
          </p:nvSpPr>
          <p:spPr>
            <a:xfrm>
              <a:off x="930250" y="2074039"/>
              <a:ext cx="685800" cy="79156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84" name="TextBox 83"/>
            <p:cNvSpPr txBox="1"/>
            <p:nvPr/>
          </p:nvSpPr>
          <p:spPr>
            <a:xfrm>
              <a:off x="1673768" y="2018623"/>
              <a:ext cx="2288000"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Financial Predictions, Fraud Detections</a:t>
              </a:r>
            </a:p>
            <a:p>
              <a:r>
                <a:rPr lang="en-IN" dirty="0">
                  <a:latin typeface="Calibri" panose="020F0502020204030204" pitchFamily="34" charset="0"/>
                  <a:cs typeface="Calibri" panose="020F0502020204030204" pitchFamily="34" charset="0"/>
                </a:rPr>
                <a:t>Loan Approval</a:t>
              </a:r>
              <a:endParaRPr lang="en-IN" sz="2000" dirty="0">
                <a:latin typeface="Calibri" panose="020F0502020204030204" pitchFamily="34" charset="0"/>
                <a:cs typeface="Calibri" panose="020F0502020204030204" pitchFamily="34" charset="0"/>
              </a:endParaRPr>
            </a:p>
          </p:txBody>
        </p:sp>
        <p:sp>
          <p:nvSpPr>
            <p:cNvPr id="88" name="Rounded Rectangle 87"/>
            <p:cNvSpPr/>
            <p:nvPr/>
          </p:nvSpPr>
          <p:spPr>
            <a:xfrm>
              <a:off x="830978"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89" name="Rounded Rectangle 88"/>
            <p:cNvSpPr/>
            <p:nvPr/>
          </p:nvSpPr>
          <p:spPr>
            <a:xfrm>
              <a:off x="930250" y="3288476"/>
              <a:ext cx="685800" cy="79156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91" name="TextBox 90"/>
            <p:cNvSpPr txBox="1"/>
            <p:nvPr/>
          </p:nvSpPr>
          <p:spPr>
            <a:xfrm>
              <a:off x="1634956" y="3230405"/>
              <a:ext cx="2400094" cy="1169551"/>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Predictive Maintenance</a:t>
              </a:r>
            </a:p>
            <a:p>
              <a:pPr lvl="0">
                <a:lnSpc>
                  <a:spcPct val="100000"/>
                </a:lnSpc>
              </a:pPr>
              <a:r>
                <a:rPr lang="en-GB" dirty="0">
                  <a:latin typeface="Calibri" panose="020F0502020204030204" pitchFamily="34" charset="0"/>
                  <a:cs typeface="Calibri" panose="020F0502020204030204" pitchFamily="34" charset="0"/>
                </a:rPr>
                <a:t>Ad plus user information</a:t>
              </a:r>
            </a:p>
            <a:p>
              <a:pPr lvl="0">
                <a:lnSpc>
                  <a:spcPct val="100000"/>
                </a:lnSpc>
              </a:pPr>
              <a:endParaRPr lang="en-GB" sz="1600" dirty="0">
                <a:latin typeface="Arial" panose="020B0604020202020204" pitchFamily="34" charset="0"/>
                <a:cs typeface="Arial" panose="020B0604020202020204" pitchFamily="34" charset="0"/>
              </a:endParaRPr>
            </a:p>
          </p:txBody>
        </p:sp>
        <p:sp>
          <p:nvSpPr>
            <p:cNvPr id="93" name="Rounded Rectangle 92"/>
            <p:cNvSpPr/>
            <p:nvPr/>
          </p:nvSpPr>
          <p:spPr>
            <a:xfrm>
              <a:off x="830978"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94" name="Rounded Rectangle 93"/>
            <p:cNvSpPr/>
            <p:nvPr/>
          </p:nvSpPr>
          <p:spPr>
            <a:xfrm>
              <a:off x="930250" y="4502914"/>
              <a:ext cx="685800" cy="79156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96" name="TextBox 95"/>
            <p:cNvSpPr txBox="1"/>
            <p:nvPr/>
          </p:nvSpPr>
          <p:spPr>
            <a:xfrm>
              <a:off x="1644746" y="4444843"/>
              <a:ext cx="2508178" cy="923330"/>
            </a:xfrm>
            <a:prstGeom prst="rect">
              <a:avLst/>
            </a:prstGeom>
            <a:noFill/>
          </p:spPr>
          <p:txBody>
            <a:bodyPr wrap="square" rtlCol="0">
              <a:spAutoFit/>
            </a:bodyPr>
            <a:lstStyle/>
            <a:p>
              <a:r>
                <a:rPr lang="en-IN" dirty="0">
                  <a:latin typeface="Calibri" panose="020F0502020204030204" pitchFamily="34" charset="0"/>
                  <a:cs typeface="Calibri" panose="020F0502020204030204" pitchFamily="34" charset="0"/>
                </a:rPr>
                <a:t>Churn Prediction, Customer Segmentation, Sales Forecasting </a:t>
              </a:r>
            </a:p>
          </p:txBody>
        </p:sp>
        <p:sp>
          <p:nvSpPr>
            <p:cNvPr id="97" name="Rounded Rectangle 96"/>
            <p:cNvSpPr/>
            <p:nvPr/>
          </p:nvSpPr>
          <p:spPr>
            <a:xfrm>
              <a:off x="7984253" y="1979170"/>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98" name="Rounded Rectangle 97"/>
            <p:cNvSpPr/>
            <p:nvPr/>
          </p:nvSpPr>
          <p:spPr>
            <a:xfrm>
              <a:off x="10577137" y="2074039"/>
              <a:ext cx="685800" cy="79156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00" name="TextBox 99"/>
            <p:cNvSpPr txBox="1"/>
            <p:nvPr/>
          </p:nvSpPr>
          <p:spPr>
            <a:xfrm>
              <a:off x="8139087" y="2025203"/>
              <a:ext cx="2469968"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Data Mining – Web Click Data, Medical Records, Diagnosis</a:t>
              </a:r>
            </a:p>
          </p:txBody>
        </p:sp>
        <p:sp>
          <p:nvSpPr>
            <p:cNvPr id="101" name="Rounded Rectangle 100"/>
            <p:cNvSpPr/>
            <p:nvPr/>
          </p:nvSpPr>
          <p:spPr>
            <a:xfrm>
              <a:off x="7984253" y="3193607"/>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02" name="Rounded Rectangle 101"/>
            <p:cNvSpPr/>
            <p:nvPr/>
          </p:nvSpPr>
          <p:spPr>
            <a:xfrm>
              <a:off x="10577137" y="3288476"/>
              <a:ext cx="685800" cy="79156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04" name="TextBox 103"/>
            <p:cNvSpPr txBox="1"/>
            <p:nvPr/>
          </p:nvSpPr>
          <p:spPr>
            <a:xfrm>
              <a:off x="8139087" y="3211930"/>
              <a:ext cx="245709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Computer Vision – Face Recognition, Self Driving Cars, OCR</a:t>
              </a:r>
            </a:p>
          </p:txBody>
        </p:sp>
        <p:sp>
          <p:nvSpPr>
            <p:cNvPr id="105" name="Rounded Rectangle 104"/>
            <p:cNvSpPr/>
            <p:nvPr/>
          </p:nvSpPr>
          <p:spPr>
            <a:xfrm>
              <a:off x="7984253" y="4408045"/>
              <a:ext cx="3376771" cy="976607"/>
            </a:xfrm>
            <a:prstGeom prst="roundRect">
              <a:avLst>
                <a:gd name="adj" fmla="val 12766"/>
              </a:avLst>
            </a:prstGeom>
            <a:solidFill>
              <a:schemeClr val="bg1">
                <a:lumMod val="9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06" name="Rounded Rectangle 105"/>
            <p:cNvSpPr/>
            <p:nvPr/>
          </p:nvSpPr>
          <p:spPr>
            <a:xfrm>
              <a:off x="10577137" y="4502914"/>
              <a:ext cx="685800" cy="7915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dirty="0">
                <a:solidFill>
                  <a:prstClr val="white"/>
                </a:solidFill>
                <a:latin typeface="Calibri"/>
              </a:endParaRPr>
            </a:p>
          </p:txBody>
        </p:sp>
        <p:sp>
          <p:nvSpPr>
            <p:cNvPr id="108" name="TextBox 107"/>
            <p:cNvSpPr txBox="1"/>
            <p:nvPr/>
          </p:nvSpPr>
          <p:spPr>
            <a:xfrm>
              <a:off x="7918375" y="4465359"/>
              <a:ext cx="2818809" cy="923330"/>
            </a:xfrm>
            <a:prstGeom prst="rect">
              <a:avLst/>
            </a:prstGeom>
            <a:noFill/>
          </p:spPr>
          <p:txBody>
            <a:bodyPr wrap="square" rtlCol="0">
              <a:spAutoFit/>
            </a:bodyPr>
            <a:lstStyle/>
            <a:p>
              <a:pPr lvl="0">
                <a:lnSpc>
                  <a:spcPct val="100000"/>
                </a:lnSpc>
              </a:pPr>
              <a:r>
                <a:rPr lang="en-GB" dirty="0">
                  <a:latin typeface="Calibri" panose="020F0502020204030204" pitchFamily="34" charset="0"/>
                  <a:cs typeface="Calibri" panose="020F0502020204030204" pitchFamily="34" charset="0"/>
                </a:rPr>
                <a:t>Voice recognition, Chatbots, Sentiment Analysis, Machine Translation </a:t>
              </a:r>
            </a:p>
          </p:txBody>
        </p:sp>
        <p:grpSp>
          <p:nvGrpSpPr>
            <p:cNvPr id="110" name="Group 109"/>
            <p:cNvGrpSpPr/>
            <p:nvPr/>
          </p:nvGrpSpPr>
          <p:grpSpPr>
            <a:xfrm>
              <a:off x="10751118" y="2307012"/>
              <a:ext cx="347403" cy="348644"/>
              <a:chOff x="6124575" y="2973388"/>
              <a:chExt cx="889000" cy="892176"/>
            </a:xfrm>
            <a:solidFill>
              <a:schemeClr val="bg1"/>
            </a:solidFill>
          </p:grpSpPr>
          <p:sp>
            <p:nvSpPr>
              <p:cNvPr id="111" name="Freeform 6"/>
              <p:cNvSpPr>
                <a:spLocks/>
              </p:cNvSpPr>
              <p:nvPr/>
            </p:nvSpPr>
            <p:spPr bwMode="auto">
              <a:xfrm>
                <a:off x="6178550" y="3224213"/>
                <a:ext cx="750888" cy="279400"/>
              </a:xfrm>
              <a:custGeom>
                <a:avLst/>
                <a:gdLst>
                  <a:gd name="T0" fmla="*/ 341 w 473"/>
                  <a:gd name="T1" fmla="*/ 0 h 176"/>
                  <a:gd name="T2" fmla="*/ 345 w 473"/>
                  <a:gd name="T3" fmla="*/ 1 h 176"/>
                  <a:gd name="T4" fmla="*/ 348 w 473"/>
                  <a:gd name="T5" fmla="*/ 2 h 176"/>
                  <a:gd name="T6" fmla="*/ 349 w 473"/>
                  <a:gd name="T7" fmla="*/ 2 h 176"/>
                  <a:gd name="T8" fmla="*/ 429 w 473"/>
                  <a:gd name="T9" fmla="*/ 82 h 176"/>
                  <a:gd name="T10" fmla="*/ 458 w 473"/>
                  <a:gd name="T11" fmla="*/ 39 h 176"/>
                  <a:gd name="T12" fmla="*/ 460 w 473"/>
                  <a:gd name="T13" fmla="*/ 37 h 176"/>
                  <a:gd name="T14" fmla="*/ 463 w 473"/>
                  <a:gd name="T15" fmla="*/ 35 h 176"/>
                  <a:gd name="T16" fmla="*/ 467 w 473"/>
                  <a:gd name="T17" fmla="*/ 35 h 176"/>
                  <a:gd name="T18" fmla="*/ 469 w 473"/>
                  <a:gd name="T19" fmla="*/ 37 h 176"/>
                  <a:gd name="T20" fmla="*/ 472 w 473"/>
                  <a:gd name="T21" fmla="*/ 39 h 176"/>
                  <a:gd name="T22" fmla="*/ 473 w 473"/>
                  <a:gd name="T23" fmla="*/ 42 h 176"/>
                  <a:gd name="T24" fmla="*/ 473 w 473"/>
                  <a:gd name="T25" fmla="*/ 46 h 176"/>
                  <a:gd name="T26" fmla="*/ 472 w 473"/>
                  <a:gd name="T27" fmla="*/ 48 h 176"/>
                  <a:gd name="T28" fmla="*/ 437 w 473"/>
                  <a:gd name="T29" fmla="*/ 101 h 176"/>
                  <a:gd name="T30" fmla="*/ 437 w 473"/>
                  <a:gd name="T31" fmla="*/ 103 h 176"/>
                  <a:gd name="T32" fmla="*/ 433 w 473"/>
                  <a:gd name="T33" fmla="*/ 105 h 176"/>
                  <a:gd name="T34" fmla="*/ 430 w 473"/>
                  <a:gd name="T35" fmla="*/ 106 h 176"/>
                  <a:gd name="T36" fmla="*/ 426 w 473"/>
                  <a:gd name="T37" fmla="*/ 105 h 176"/>
                  <a:gd name="T38" fmla="*/ 424 w 473"/>
                  <a:gd name="T39" fmla="*/ 103 h 176"/>
                  <a:gd name="T40" fmla="*/ 343 w 473"/>
                  <a:gd name="T41" fmla="*/ 22 h 176"/>
                  <a:gd name="T42" fmla="*/ 209 w 473"/>
                  <a:gd name="T43" fmla="*/ 173 h 176"/>
                  <a:gd name="T44" fmla="*/ 208 w 473"/>
                  <a:gd name="T45" fmla="*/ 174 h 176"/>
                  <a:gd name="T46" fmla="*/ 204 w 473"/>
                  <a:gd name="T47" fmla="*/ 176 h 176"/>
                  <a:gd name="T48" fmla="*/ 201 w 473"/>
                  <a:gd name="T49" fmla="*/ 176 h 176"/>
                  <a:gd name="T50" fmla="*/ 197 w 473"/>
                  <a:gd name="T51" fmla="*/ 174 h 176"/>
                  <a:gd name="T52" fmla="*/ 195 w 473"/>
                  <a:gd name="T53" fmla="*/ 173 h 176"/>
                  <a:gd name="T54" fmla="*/ 132 w 473"/>
                  <a:gd name="T55" fmla="*/ 93 h 176"/>
                  <a:gd name="T56" fmla="*/ 63 w 473"/>
                  <a:gd name="T57" fmla="*/ 173 h 176"/>
                  <a:gd name="T58" fmla="*/ 63 w 473"/>
                  <a:gd name="T59" fmla="*/ 173 h 176"/>
                  <a:gd name="T60" fmla="*/ 60 w 473"/>
                  <a:gd name="T61" fmla="*/ 176 h 176"/>
                  <a:gd name="T62" fmla="*/ 56 w 473"/>
                  <a:gd name="T63" fmla="*/ 176 h 176"/>
                  <a:gd name="T64" fmla="*/ 9 w 473"/>
                  <a:gd name="T65" fmla="*/ 176 h 176"/>
                  <a:gd name="T66" fmla="*/ 6 w 473"/>
                  <a:gd name="T67" fmla="*/ 176 h 176"/>
                  <a:gd name="T68" fmla="*/ 3 w 473"/>
                  <a:gd name="T69" fmla="*/ 173 h 176"/>
                  <a:gd name="T70" fmla="*/ 1 w 473"/>
                  <a:gd name="T71" fmla="*/ 170 h 176"/>
                  <a:gd name="T72" fmla="*/ 0 w 473"/>
                  <a:gd name="T73" fmla="*/ 168 h 176"/>
                  <a:gd name="T74" fmla="*/ 1 w 473"/>
                  <a:gd name="T75" fmla="*/ 164 h 176"/>
                  <a:gd name="T76" fmla="*/ 3 w 473"/>
                  <a:gd name="T77" fmla="*/ 161 h 176"/>
                  <a:gd name="T78" fmla="*/ 6 w 473"/>
                  <a:gd name="T79" fmla="*/ 159 h 176"/>
                  <a:gd name="T80" fmla="*/ 9 w 473"/>
                  <a:gd name="T81" fmla="*/ 159 h 176"/>
                  <a:gd name="T82" fmla="*/ 52 w 473"/>
                  <a:gd name="T83" fmla="*/ 159 h 176"/>
                  <a:gd name="T84" fmla="*/ 125 w 473"/>
                  <a:gd name="T85" fmla="*/ 73 h 176"/>
                  <a:gd name="T86" fmla="*/ 128 w 473"/>
                  <a:gd name="T87" fmla="*/ 72 h 176"/>
                  <a:gd name="T88" fmla="*/ 131 w 473"/>
                  <a:gd name="T89" fmla="*/ 71 h 176"/>
                  <a:gd name="T90" fmla="*/ 135 w 473"/>
                  <a:gd name="T91" fmla="*/ 71 h 176"/>
                  <a:gd name="T92" fmla="*/ 137 w 473"/>
                  <a:gd name="T93" fmla="*/ 72 h 176"/>
                  <a:gd name="T94" fmla="*/ 139 w 473"/>
                  <a:gd name="T95" fmla="*/ 75 h 176"/>
                  <a:gd name="T96" fmla="*/ 203 w 473"/>
                  <a:gd name="T97" fmla="*/ 153 h 176"/>
                  <a:gd name="T98" fmla="*/ 336 w 473"/>
                  <a:gd name="T99" fmla="*/ 2 h 176"/>
                  <a:gd name="T100" fmla="*/ 339 w 473"/>
                  <a:gd name="T101" fmla="*/ 1 h 176"/>
                  <a:gd name="T102" fmla="*/ 341 w 473"/>
                  <a:gd name="T10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3" h="176">
                    <a:moveTo>
                      <a:pt x="341" y="0"/>
                    </a:moveTo>
                    <a:lnTo>
                      <a:pt x="345" y="1"/>
                    </a:lnTo>
                    <a:lnTo>
                      <a:pt x="348" y="2"/>
                    </a:lnTo>
                    <a:lnTo>
                      <a:pt x="349" y="2"/>
                    </a:lnTo>
                    <a:lnTo>
                      <a:pt x="429" y="82"/>
                    </a:lnTo>
                    <a:lnTo>
                      <a:pt x="458" y="39"/>
                    </a:lnTo>
                    <a:lnTo>
                      <a:pt x="460" y="37"/>
                    </a:lnTo>
                    <a:lnTo>
                      <a:pt x="463" y="35"/>
                    </a:lnTo>
                    <a:lnTo>
                      <a:pt x="467" y="35"/>
                    </a:lnTo>
                    <a:lnTo>
                      <a:pt x="469" y="37"/>
                    </a:lnTo>
                    <a:lnTo>
                      <a:pt x="472" y="39"/>
                    </a:lnTo>
                    <a:lnTo>
                      <a:pt x="473" y="42"/>
                    </a:lnTo>
                    <a:lnTo>
                      <a:pt x="473" y="46"/>
                    </a:lnTo>
                    <a:lnTo>
                      <a:pt x="472" y="48"/>
                    </a:lnTo>
                    <a:lnTo>
                      <a:pt x="437" y="101"/>
                    </a:lnTo>
                    <a:lnTo>
                      <a:pt x="437" y="103"/>
                    </a:lnTo>
                    <a:lnTo>
                      <a:pt x="433" y="105"/>
                    </a:lnTo>
                    <a:lnTo>
                      <a:pt x="430" y="106"/>
                    </a:lnTo>
                    <a:lnTo>
                      <a:pt x="426" y="105"/>
                    </a:lnTo>
                    <a:lnTo>
                      <a:pt x="424" y="103"/>
                    </a:lnTo>
                    <a:lnTo>
                      <a:pt x="343" y="22"/>
                    </a:lnTo>
                    <a:lnTo>
                      <a:pt x="209" y="173"/>
                    </a:lnTo>
                    <a:lnTo>
                      <a:pt x="208" y="174"/>
                    </a:lnTo>
                    <a:lnTo>
                      <a:pt x="204" y="176"/>
                    </a:lnTo>
                    <a:lnTo>
                      <a:pt x="201" y="176"/>
                    </a:lnTo>
                    <a:lnTo>
                      <a:pt x="197" y="174"/>
                    </a:lnTo>
                    <a:lnTo>
                      <a:pt x="195" y="173"/>
                    </a:lnTo>
                    <a:lnTo>
                      <a:pt x="132" y="93"/>
                    </a:lnTo>
                    <a:lnTo>
                      <a:pt x="63" y="173"/>
                    </a:lnTo>
                    <a:lnTo>
                      <a:pt x="63" y="173"/>
                    </a:lnTo>
                    <a:lnTo>
                      <a:pt x="60" y="176"/>
                    </a:lnTo>
                    <a:lnTo>
                      <a:pt x="56" y="176"/>
                    </a:lnTo>
                    <a:lnTo>
                      <a:pt x="9" y="176"/>
                    </a:lnTo>
                    <a:lnTo>
                      <a:pt x="6" y="176"/>
                    </a:lnTo>
                    <a:lnTo>
                      <a:pt x="3" y="173"/>
                    </a:lnTo>
                    <a:lnTo>
                      <a:pt x="1" y="170"/>
                    </a:lnTo>
                    <a:lnTo>
                      <a:pt x="0" y="168"/>
                    </a:lnTo>
                    <a:lnTo>
                      <a:pt x="1" y="164"/>
                    </a:lnTo>
                    <a:lnTo>
                      <a:pt x="3" y="161"/>
                    </a:lnTo>
                    <a:lnTo>
                      <a:pt x="6" y="159"/>
                    </a:lnTo>
                    <a:lnTo>
                      <a:pt x="9" y="159"/>
                    </a:lnTo>
                    <a:lnTo>
                      <a:pt x="52" y="159"/>
                    </a:lnTo>
                    <a:lnTo>
                      <a:pt x="125" y="73"/>
                    </a:lnTo>
                    <a:lnTo>
                      <a:pt x="128" y="72"/>
                    </a:lnTo>
                    <a:lnTo>
                      <a:pt x="131" y="71"/>
                    </a:lnTo>
                    <a:lnTo>
                      <a:pt x="135" y="71"/>
                    </a:lnTo>
                    <a:lnTo>
                      <a:pt x="137" y="72"/>
                    </a:lnTo>
                    <a:lnTo>
                      <a:pt x="139" y="75"/>
                    </a:lnTo>
                    <a:lnTo>
                      <a:pt x="203" y="153"/>
                    </a:lnTo>
                    <a:lnTo>
                      <a:pt x="336" y="2"/>
                    </a:lnTo>
                    <a:lnTo>
                      <a:pt x="339" y="1"/>
                    </a:lnTo>
                    <a:lnTo>
                      <a:pt x="3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2" name="Freeform 7"/>
              <p:cNvSpPr>
                <a:spLocks/>
              </p:cNvSpPr>
              <p:nvPr/>
            </p:nvSpPr>
            <p:spPr bwMode="auto">
              <a:xfrm>
                <a:off x="6124575" y="3057526"/>
                <a:ext cx="889000" cy="557213"/>
              </a:xfrm>
              <a:custGeom>
                <a:avLst/>
                <a:gdLst>
                  <a:gd name="T0" fmla="*/ 8 w 560"/>
                  <a:gd name="T1" fmla="*/ 0 h 351"/>
                  <a:gd name="T2" fmla="*/ 271 w 560"/>
                  <a:gd name="T3" fmla="*/ 0 h 351"/>
                  <a:gd name="T4" fmla="*/ 275 w 560"/>
                  <a:gd name="T5" fmla="*/ 0 h 351"/>
                  <a:gd name="T6" fmla="*/ 277 w 560"/>
                  <a:gd name="T7" fmla="*/ 3 h 351"/>
                  <a:gd name="T8" fmla="*/ 280 w 560"/>
                  <a:gd name="T9" fmla="*/ 5 h 351"/>
                  <a:gd name="T10" fmla="*/ 280 w 560"/>
                  <a:gd name="T11" fmla="*/ 9 h 351"/>
                  <a:gd name="T12" fmla="*/ 280 w 560"/>
                  <a:gd name="T13" fmla="*/ 12 h 351"/>
                  <a:gd name="T14" fmla="*/ 277 w 560"/>
                  <a:gd name="T15" fmla="*/ 14 h 351"/>
                  <a:gd name="T16" fmla="*/ 275 w 560"/>
                  <a:gd name="T17" fmla="*/ 17 h 351"/>
                  <a:gd name="T18" fmla="*/ 271 w 560"/>
                  <a:gd name="T19" fmla="*/ 17 h 351"/>
                  <a:gd name="T20" fmla="*/ 17 w 560"/>
                  <a:gd name="T21" fmla="*/ 17 h 351"/>
                  <a:gd name="T22" fmla="*/ 17 w 560"/>
                  <a:gd name="T23" fmla="*/ 334 h 351"/>
                  <a:gd name="T24" fmla="*/ 543 w 560"/>
                  <a:gd name="T25" fmla="*/ 334 h 351"/>
                  <a:gd name="T26" fmla="*/ 543 w 560"/>
                  <a:gd name="T27" fmla="*/ 17 h 351"/>
                  <a:gd name="T28" fmla="*/ 306 w 560"/>
                  <a:gd name="T29" fmla="*/ 17 h 351"/>
                  <a:gd name="T30" fmla="*/ 302 w 560"/>
                  <a:gd name="T31" fmla="*/ 17 h 351"/>
                  <a:gd name="T32" fmla="*/ 299 w 560"/>
                  <a:gd name="T33" fmla="*/ 14 h 351"/>
                  <a:gd name="T34" fmla="*/ 298 w 560"/>
                  <a:gd name="T35" fmla="*/ 12 h 351"/>
                  <a:gd name="T36" fmla="*/ 297 w 560"/>
                  <a:gd name="T37" fmla="*/ 9 h 351"/>
                  <a:gd name="T38" fmla="*/ 298 w 560"/>
                  <a:gd name="T39" fmla="*/ 5 h 351"/>
                  <a:gd name="T40" fmla="*/ 299 w 560"/>
                  <a:gd name="T41" fmla="*/ 3 h 351"/>
                  <a:gd name="T42" fmla="*/ 302 w 560"/>
                  <a:gd name="T43" fmla="*/ 0 h 351"/>
                  <a:gd name="T44" fmla="*/ 306 w 560"/>
                  <a:gd name="T45" fmla="*/ 0 h 351"/>
                  <a:gd name="T46" fmla="*/ 552 w 560"/>
                  <a:gd name="T47" fmla="*/ 0 h 351"/>
                  <a:gd name="T48" fmla="*/ 554 w 560"/>
                  <a:gd name="T49" fmla="*/ 0 h 351"/>
                  <a:gd name="T50" fmla="*/ 557 w 560"/>
                  <a:gd name="T51" fmla="*/ 3 h 351"/>
                  <a:gd name="T52" fmla="*/ 560 w 560"/>
                  <a:gd name="T53" fmla="*/ 5 h 351"/>
                  <a:gd name="T54" fmla="*/ 560 w 560"/>
                  <a:gd name="T55" fmla="*/ 9 h 351"/>
                  <a:gd name="T56" fmla="*/ 560 w 560"/>
                  <a:gd name="T57" fmla="*/ 342 h 351"/>
                  <a:gd name="T58" fmla="*/ 560 w 560"/>
                  <a:gd name="T59" fmla="*/ 346 h 351"/>
                  <a:gd name="T60" fmla="*/ 557 w 560"/>
                  <a:gd name="T61" fmla="*/ 349 h 351"/>
                  <a:gd name="T62" fmla="*/ 554 w 560"/>
                  <a:gd name="T63" fmla="*/ 350 h 351"/>
                  <a:gd name="T64" fmla="*/ 552 w 560"/>
                  <a:gd name="T65" fmla="*/ 351 h 351"/>
                  <a:gd name="T66" fmla="*/ 8 w 560"/>
                  <a:gd name="T67" fmla="*/ 351 h 351"/>
                  <a:gd name="T68" fmla="*/ 5 w 560"/>
                  <a:gd name="T69" fmla="*/ 350 h 351"/>
                  <a:gd name="T70" fmla="*/ 3 w 560"/>
                  <a:gd name="T71" fmla="*/ 349 h 351"/>
                  <a:gd name="T72" fmla="*/ 0 w 560"/>
                  <a:gd name="T73" fmla="*/ 346 h 351"/>
                  <a:gd name="T74" fmla="*/ 0 w 560"/>
                  <a:gd name="T75" fmla="*/ 342 h 351"/>
                  <a:gd name="T76" fmla="*/ 0 w 560"/>
                  <a:gd name="T77" fmla="*/ 9 h 351"/>
                  <a:gd name="T78" fmla="*/ 0 w 560"/>
                  <a:gd name="T79" fmla="*/ 5 h 351"/>
                  <a:gd name="T80" fmla="*/ 3 w 560"/>
                  <a:gd name="T81" fmla="*/ 3 h 351"/>
                  <a:gd name="T82" fmla="*/ 5 w 560"/>
                  <a:gd name="T83" fmla="*/ 0 h 351"/>
                  <a:gd name="T84" fmla="*/ 8 w 560"/>
                  <a:gd name="T85"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0" h="351">
                    <a:moveTo>
                      <a:pt x="8" y="0"/>
                    </a:moveTo>
                    <a:lnTo>
                      <a:pt x="271" y="0"/>
                    </a:lnTo>
                    <a:lnTo>
                      <a:pt x="275" y="0"/>
                    </a:lnTo>
                    <a:lnTo>
                      <a:pt x="277" y="3"/>
                    </a:lnTo>
                    <a:lnTo>
                      <a:pt x="280" y="5"/>
                    </a:lnTo>
                    <a:lnTo>
                      <a:pt x="280" y="9"/>
                    </a:lnTo>
                    <a:lnTo>
                      <a:pt x="280" y="12"/>
                    </a:lnTo>
                    <a:lnTo>
                      <a:pt x="277" y="14"/>
                    </a:lnTo>
                    <a:lnTo>
                      <a:pt x="275" y="17"/>
                    </a:lnTo>
                    <a:lnTo>
                      <a:pt x="271" y="17"/>
                    </a:lnTo>
                    <a:lnTo>
                      <a:pt x="17" y="17"/>
                    </a:lnTo>
                    <a:lnTo>
                      <a:pt x="17" y="334"/>
                    </a:lnTo>
                    <a:lnTo>
                      <a:pt x="543" y="334"/>
                    </a:lnTo>
                    <a:lnTo>
                      <a:pt x="543" y="17"/>
                    </a:lnTo>
                    <a:lnTo>
                      <a:pt x="306" y="17"/>
                    </a:lnTo>
                    <a:lnTo>
                      <a:pt x="302" y="17"/>
                    </a:lnTo>
                    <a:lnTo>
                      <a:pt x="299" y="14"/>
                    </a:lnTo>
                    <a:lnTo>
                      <a:pt x="298" y="12"/>
                    </a:lnTo>
                    <a:lnTo>
                      <a:pt x="297" y="9"/>
                    </a:lnTo>
                    <a:lnTo>
                      <a:pt x="298" y="5"/>
                    </a:lnTo>
                    <a:lnTo>
                      <a:pt x="299" y="3"/>
                    </a:lnTo>
                    <a:lnTo>
                      <a:pt x="302" y="0"/>
                    </a:lnTo>
                    <a:lnTo>
                      <a:pt x="306" y="0"/>
                    </a:lnTo>
                    <a:lnTo>
                      <a:pt x="552" y="0"/>
                    </a:lnTo>
                    <a:lnTo>
                      <a:pt x="554" y="0"/>
                    </a:lnTo>
                    <a:lnTo>
                      <a:pt x="557" y="3"/>
                    </a:lnTo>
                    <a:lnTo>
                      <a:pt x="560" y="5"/>
                    </a:lnTo>
                    <a:lnTo>
                      <a:pt x="560" y="9"/>
                    </a:lnTo>
                    <a:lnTo>
                      <a:pt x="560" y="342"/>
                    </a:lnTo>
                    <a:lnTo>
                      <a:pt x="560" y="346"/>
                    </a:lnTo>
                    <a:lnTo>
                      <a:pt x="557" y="349"/>
                    </a:lnTo>
                    <a:lnTo>
                      <a:pt x="554" y="350"/>
                    </a:lnTo>
                    <a:lnTo>
                      <a:pt x="552" y="351"/>
                    </a:lnTo>
                    <a:lnTo>
                      <a:pt x="8" y="351"/>
                    </a:lnTo>
                    <a:lnTo>
                      <a:pt x="5" y="350"/>
                    </a:lnTo>
                    <a:lnTo>
                      <a:pt x="3" y="349"/>
                    </a:lnTo>
                    <a:lnTo>
                      <a:pt x="0" y="346"/>
                    </a:lnTo>
                    <a:lnTo>
                      <a:pt x="0" y="342"/>
                    </a:lnTo>
                    <a:lnTo>
                      <a:pt x="0" y="9"/>
                    </a:lnTo>
                    <a:lnTo>
                      <a:pt x="0" y="5"/>
                    </a:lnTo>
                    <a:lnTo>
                      <a:pt x="3"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3" name="Freeform 8"/>
              <p:cNvSpPr>
                <a:spLocks/>
              </p:cNvSpPr>
              <p:nvPr/>
            </p:nvSpPr>
            <p:spPr bwMode="auto">
              <a:xfrm>
                <a:off x="6542088" y="2973388"/>
                <a:ext cx="26988" cy="111125"/>
              </a:xfrm>
              <a:custGeom>
                <a:avLst/>
                <a:gdLst>
                  <a:gd name="T0" fmla="*/ 8 w 17"/>
                  <a:gd name="T1" fmla="*/ 0 h 70"/>
                  <a:gd name="T2" fmla="*/ 12 w 17"/>
                  <a:gd name="T3" fmla="*/ 0 h 70"/>
                  <a:gd name="T4" fmla="*/ 14 w 17"/>
                  <a:gd name="T5" fmla="*/ 3 h 70"/>
                  <a:gd name="T6" fmla="*/ 15 w 17"/>
                  <a:gd name="T7" fmla="*/ 6 h 70"/>
                  <a:gd name="T8" fmla="*/ 17 w 17"/>
                  <a:gd name="T9" fmla="*/ 8 h 70"/>
                  <a:gd name="T10" fmla="*/ 17 w 17"/>
                  <a:gd name="T11" fmla="*/ 62 h 70"/>
                  <a:gd name="T12" fmla="*/ 15 w 17"/>
                  <a:gd name="T13" fmla="*/ 65 h 70"/>
                  <a:gd name="T14" fmla="*/ 14 w 17"/>
                  <a:gd name="T15" fmla="*/ 67 h 70"/>
                  <a:gd name="T16" fmla="*/ 12 w 17"/>
                  <a:gd name="T17" fmla="*/ 70 h 70"/>
                  <a:gd name="T18" fmla="*/ 8 w 17"/>
                  <a:gd name="T19" fmla="*/ 70 h 70"/>
                  <a:gd name="T20" fmla="*/ 5 w 17"/>
                  <a:gd name="T21" fmla="*/ 70 h 70"/>
                  <a:gd name="T22" fmla="*/ 2 w 17"/>
                  <a:gd name="T23" fmla="*/ 67 h 70"/>
                  <a:gd name="T24" fmla="*/ 0 w 17"/>
                  <a:gd name="T25" fmla="*/ 65 h 70"/>
                  <a:gd name="T26" fmla="*/ 0 w 17"/>
                  <a:gd name="T27" fmla="*/ 62 h 70"/>
                  <a:gd name="T28" fmla="*/ 0 w 17"/>
                  <a:gd name="T29" fmla="*/ 8 h 70"/>
                  <a:gd name="T30" fmla="*/ 0 w 17"/>
                  <a:gd name="T31" fmla="*/ 6 h 70"/>
                  <a:gd name="T32" fmla="*/ 2 w 17"/>
                  <a:gd name="T33" fmla="*/ 3 h 70"/>
                  <a:gd name="T34" fmla="*/ 5 w 17"/>
                  <a:gd name="T35" fmla="*/ 0 h 70"/>
                  <a:gd name="T36" fmla="*/ 8 w 17"/>
                  <a:gd name="T3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70">
                    <a:moveTo>
                      <a:pt x="8" y="0"/>
                    </a:moveTo>
                    <a:lnTo>
                      <a:pt x="12" y="0"/>
                    </a:lnTo>
                    <a:lnTo>
                      <a:pt x="14" y="3"/>
                    </a:lnTo>
                    <a:lnTo>
                      <a:pt x="15" y="6"/>
                    </a:lnTo>
                    <a:lnTo>
                      <a:pt x="17" y="8"/>
                    </a:lnTo>
                    <a:lnTo>
                      <a:pt x="17" y="62"/>
                    </a:lnTo>
                    <a:lnTo>
                      <a:pt x="15" y="65"/>
                    </a:lnTo>
                    <a:lnTo>
                      <a:pt x="14" y="67"/>
                    </a:lnTo>
                    <a:lnTo>
                      <a:pt x="12" y="70"/>
                    </a:lnTo>
                    <a:lnTo>
                      <a:pt x="8" y="70"/>
                    </a:lnTo>
                    <a:lnTo>
                      <a:pt x="5" y="70"/>
                    </a:lnTo>
                    <a:lnTo>
                      <a:pt x="2" y="67"/>
                    </a:lnTo>
                    <a:lnTo>
                      <a:pt x="0" y="65"/>
                    </a:lnTo>
                    <a:lnTo>
                      <a:pt x="0" y="62"/>
                    </a:lnTo>
                    <a:lnTo>
                      <a:pt x="0" y="8"/>
                    </a:lnTo>
                    <a:lnTo>
                      <a:pt x="0" y="6"/>
                    </a:lnTo>
                    <a:lnTo>
                      <a:pt x="2" y="3"/>
                    </a:lnTo>
                    <a:lnTo>
                      <a:pt x="5" y="0"/>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4" name="Freeform 9"/>
              <p:cNvSpPr>
                <a:spLocks/>
              </p:cNvSpPr>
              <p:nvPr/>
            </p:nvSpPr>
            <p:spPr bwMode="auto">
              <a:xfrm>
                <a:off x="6542088" y="3641726"/>
                <a:ext cx="26988" cy="169863"/>
              </a:xfrm>
              <a:custGeom>
                <a:avLst/>
                <a:gdLst>
                  <a:gd name="T0" fmla="*/ 8 w 17"/>
                  <a:gd name="T1" fmla="*/ 0 h 107"/>
                  <a:gd name="T2" fmla="*/ 12 w 17"/>
                  <a:gd name="T3" fmla="*/ 2 h 107"/>
                  <a:gd name="T4" fmla="*/ 14 w 17"/>
                  <a:gd name="T5" fmla="*/ 3 h 107"/>
                  <a:gd name="T6" fmla="*/ 17 w 17"/>
                  <a:gd name="T7" fmla="*/ 6 h 107"/>
                  <a:gd name="T8" fmla="*/ 17 w 17"/>
                  <a:gd name="T9" fmla="*/ 10 h 107"/>
                  <a:gd name="T10" fmla="*/ 17 w 17"/>
                  <a:gd name="T11" fmla="*/ 97 h 107"/>
                  <a:gd name="T12" fmla="*/ 15 w 17"/>
                  <a:gd name="T13" fmla="*/ 101 h 107"/>
                  <a:gd name="T14" fmla="*/ 14 w 17"/>
                  <a:gd name="T15" fmla="*/ 104 h 107"/>
                  <a:gd name="T16" fmla="*/ 12 w 17"/>
                  <a:gd name="T17" fmla="*/ 105 h 107"/>
                  <a:gd name="T18" fmla="*/ 8 w 17"/>
                  <a:gd name="T19" fmla="*/ 107 h 107"/>
                  <a:gd name="T20" fmla="*/ 5 w 17"/>
                  <a:gd name="T21" fmla="*/ 105 h 107"/>
                  <a:gd name="T22" fmla="*/ 2 w 17"/>
                  <a:gd name="T23" fmla="*/ 104 h 107"/>
                  <a:gd name="T24" fmla="*/ 0 w 17"/>
                  <a:gd name="T25" fmla="*/ 101 h 107"/>
                  <a:gd name="T26" fmla="*/ 0 w 17"/>
                  <a:gd name="T27" fmla="*/ 97 h 107"/>
                  <a:gd name="T28" fmla="*/ 0 w 17"/>
                  <a:gd name="T29" fmla="*/ 10 h 107"/>
                  <a:gd name="T30" fmla="*/ 0 w 17"/>
                  <a:gd name="T31" fmla="*/ 6 h 107"/>
                  <a:gd name="T32" fmla="*/ 2 w 17"/>
                  <a:gd name="T33" fmla="*/ 3 h 107"/>
                  <a:gd name="T34" fmla="*/ 5 w 17"/>
                  <a:gd name="T35" fmla="*/ 2 h 107"/>
                  <a:gd name="T36" fmla="*/ 8 w 17"/>
                  <a:gd name="T3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7">
                    <a:moveTo>
                      <a:pt x="8" y="0"/>
                    </a:moveTo>
                    <a:lnTo>
                      <a:pt x="12" y="2"/>
                    </a:lnTo>
                    <a:lnTo>
                      <a:pt x="14" y="3"/>
                    </a:lnTo>
                    <a:lnTo>
                      <a:pt x="17" y="6"/>
                    </a:lnTo>
                    <a:lnTo>
                      <a:pt x="17" y="10"/>
                    </a:lnTo>
                    <a:lnTo>
                      <a:pt x="17" y="97"/>
                    </a:lnTo>
                    <a:lnTo>
                      <a:pt x="15" y="101"/>
                    </a:lnTo>
                    <a:lnTo>
                      <a:pt x="14" y="104"/>
                    </a:lnTo>
                    <a:lnTo>
                      <a:pt x="12" y="105"/>
                    </a:lnTo>
                    <a:lnTo>
                      <a:pt x="8" y="107"/>
                    </a:lnTo>
                    <a:lnTo>
                      <a:pt x="5" y="105"/>
                    </a:lnTo>
                    <a:lnTo>
                      <a:pt x="2" y="104"/>
                    </a:lnTo>
                    <a:lnTo>
                      <a:pt x="0" y="101"/>
                    </a:lnTo>
                    <a:lnTo>
                      <a:pt x="0" y="97"/>
                    </a:lnTo>
                    <a:lnTo>
                      <a:pt x="0" y="10"/>
                    </a:lnTo>
                    <a:lnTo>
                      <a:pt x="0" y="6"/>
                    </a:lnTo>
                    <a:lnTo>
                      <a:pt x="2"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5" name="Freeform 10"/>
              <p:cNvSpPr>
                <a:spLocks/>
              </p:cNvSpPr>
              <p:nvPr/>
            </p:nvSpPr>
            <p:spPr bwMode="auto">
              <a:xfrm>
                <a:off x="6291263" y="3641726"/>
                <a:ext cx="82550" cy="223838"/>
              </a:xfrm>
              <a:custGeom>
                <a:avLst/>
                <a:gdLst>
                  <a:gd name="T0" fmla="*/ 43 w 52"/>
                  <a:gd name="T1" fmla="*/ 0 h 141"/>
                  <a:gd name="T2" fmla="*/ 45 w 52"/>
                  <a:gd name="T3" fmla="*/ 0 h 141"/>
                  <a:gd name="T4" fmla="*/ 49 w 52"/>
                  <a:gd name="T5" fmla="*/ 3 h 141"/>
                  <a:gd name="T6" fmla="*/ 51 w 52"/>
                  <a:gd name="T7" fmla="*/ 6 h 141"/>
                  <a:gd name="T8" fmla="*/ 52 w 52"/>
                  <a:gd name="T9" fmla="*/ 8 h 141"/>
                  <a:gd name="T10" fmla="*/ 52 w 52"/>
                  <a:gd name="T11" fmla="*/ 12 h 141"/>
                  <a:gd name="T12" fmla="*/ 17 w 52"/>
                  <a:gd name="T13" fmla="*/ 135 h 141"/>
                  <a:gd name="T14" fmla="*/ 15 w 52"/>
                  <a:gd name="T15" fmla="*/ 138 h 141"/>
                  <a:gd name="T16" fmla="*/ 13 w 52"/>
                  <a:gd name="T17" fmla="*/ 141 h 141"/>
                  <a:gd name="T18" fmla="*/ 10 w 52"/>
                  <a:gd name="T19" fmla="*/ 141 h 141"/>
                  <a:gd name="T20" fmla="*/ 6 w 52"/>
                  <a:gd name="T21" fmla="*/ 141 h 141"/>
                  <a:gd name="T22" fmla="*/ 3 w 52"/>
                  <a:gd name="T23" fmla="*/ 139 h 141"/>
                  <a:gd name="T24" fmla="*/ 1 w 52"/>
                  <a:gd name="T25" fmla="*/ 137 h 141"/>
                  <a:gd name="T26" fmla="*/ 0 w 52"/>
                  <a:gd name="T27" fmla="*/ 134 h 141"/>
                  <a:gd name="T28" fmla="*/ 0 w 52"/>
                  <a:gd name="T29" fmla="*/ 130 h 141"/>
                  <a:gd name="T30" fmla="*/ 35 w 52"/>
                  <a:gd name="T31" fmla="*/ 7 h 141"/>
                  <a:gd name="T32" fmla="*/ 36 w 52"/>
                  <a:gd name="T33" fmla="*/ 4 h 141"/>
                  <a:gd name="T34" fmla="*/ 39 w 52"/>
                  <a:gd name="T35" fmla="*/ 2 h 141"/>
                  <a:gd name="T36" fmla="*/ 43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43" y="0"/>
                    </a:moveTo>
                    <a:lnTo>
                      <a:pt x="45" y="0"/>
                    </a:lnTo>
                    <a:lnTo>
                      <a:pt x="49" y="3"/>
                    </a:lnTo>
                    <a:lnTo>
                      <a:pt x="51" y="6"/>
                    </a:lnTo>
                    <a:lnTo>
                      <a:pt x="52" y="8"/>
                    </a:lnTo>
                    <a:lnTo>
                      <a:pt x="52" y="12"/>
                    </a:lnTo>
                    <a:lnTo>
                      <a:pt x="17" y="135"/>
                    </a:lnTo>
                    <a:lnTo>
                      <a:pt x="15" y="138"/>
                    </a:lnTo>
                    <a:lnTo>
                      <a:pt x="13" y="141"/>
                    </a:lnTo>
                    <a:lnTo>
                      <a:pt x="10" y="141"/>
                    </a:lnTo>
                    <a:lnTo>
                      <a:pt x="6" y="141"/>
                    </a:lnTo>
                    <a:lnTo>
                      <a:pt x="3" y="139"/>
                    </a:lnTo>
                    <a:lnTo>
                      <a:pt x="1" y="137"/>
                    </a:lnTo>
                    <a:lnTo>
                      <a:pt x="0" y="134"/>
                    </a:lnTo>
                    <a:lnTo>
                      <a:pt x="0" y="130"/>
                    </a:lnTo>
                    <a:lnTo>
                      <a:pt x="35" y="7"/>
                    </a:lnTo>
                    <a:lnTo>
                      <a:pt x="36" y="4"/>
                    </a:lnTo>
                    <a:lnTo>
                      <a:pt x="39"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6" name="Freeform 11"/>
              <p:cNvSpPr>
                <a:spLocks/>
              </p:cNvSpPr>
              <p:nvPr/>
            </p:nvSpPr>
            <p:spPr bwMode="auto">
              <a:xfrm>
                <a:off x="6737350" y="3641726"/>
                <a:ext cx="82550" cy="223838"/>
              </a:xfrm>
              <a:custGeom>
                <a:avLst/>
                <a:gdLst>
                  <a:gd name="T0" fmla="*/ 9 w 52"/>
                  <a:gd name="T1" fmla="*/ 0 h 141"/>
                  <a:gd name="T2" fmla="*/ 11 w 52"/>
                  <a:gd name="T3" fmla="*/ 2 h 141"/>
                  <a:gd name="T4" fmla="*/ 14 w 52"/>
                  <a:gd name="T5" fmla="*/ 4 h 141"/>
                  <a:gd name="T6" fmla="*/ 17 w 52"/>
                  <a:gd name="T7" fmla="*/ 7 h 141"/>
                  <a:gd name="T8" fmla="*/ 51 w 52"/>
                  <a:gd name="T9" fmla="*/ 130 h 141"/>
                  <a:gd name="T10" fmla="*/ 52 w 52"/>
                  <a:gd name="T11" fmla="*/ 134 h 141"/>
                  <a:gd name="T12" fmla="*/ 51 w 52"/>
                  <a:gd name="T13" fmla="*/ 137 h 141"/>
                  <a:gd name="T14" fmla="*/ 48 w 52"/>
                  <a:gd name="T15" fmla="*/ 139 h 141"/>
                  <a:gd name="T16" fmla="*/ 45 w 52"/>
                  <a:gd name="T17" fmla="*/ 141 h 141"/>
                  <a:gd name="T18" fmla="*/ 42 w 52"/>
                  <a:gd name="T19" fmla="*/ 141 h 141"/>
                  <a:gd name="T20" fmla="*/ 39 w 52"/>
                  <a:gd name="T21" fmla="*/ 141 h 141"/>
                  <a:gd name="T22" fmla="*/ 36 w 52"/>
                  <a:gd name="T23" fmla="*/ 138 h 141"/>
                  <a:gd name="T24" fmla="*/ 34 w 52"/>
                  <a:gd name="T25" fmla="*/ 135 h 141"/>
                  <a:gd name="T26" fmla="*/ 0 w 52"/>
                  <a:gd name="T27" fmla="*/ 12 h 141"/>
                  <a:gd name="T28" fmla="*/ 0 w 52"/>
                  <a:gd name="T29" fmla="*/ 8 h 141"/>
                  <a:gd name="T30" fmla="*/ 0 w 52"/>
                  <a:gd name="T31" fmla="*/ 6 h 141"/>
                  <a:gd name="T32" fmla="*/ 2 w 52"/>
                  <a:gd name="T33" fmla="*/ 3 h 141"/>
                  <a:gd name="T34" fmla="*/ 5 w 52"/>
                  <a:gd name="T35" fmla="*/ 0 h 141"/>
                  <a:gd name="T36" fmla="*/ 9 w 52"/>
                  <a:gd name="T3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41">
                    <a:moveTo>
                      <a:pt x="9" y="0"/>
                    </a:moveTo>
                    <a:lnTo>
                      <a:pt x="11" y="2"/>
                    </a:lnTo>
                    <a:lnTo>
                      <a:pt x="14" y="4"/>
                    </a:lnTo>
                    <a:lnTo>
                      <a:pt x="17" y="7"/>
                    </a:lnTo>
                    <a:lnTo>
                      <a:pt x="51" y="130"/>
                    </a:lnTo>
                    <a:lnTo>
                      <a:pt x="52" y="134"/>
                    </a:lnTo>
                    <a:lnTo>
                      <a:pt x="51" y="137"/>
                    </a:lnTo>
                    <a:lnTo>
                      <a:pt x="48" y="139"/>
                    </a:lnTo>
                    <a:lnTo>
                      <a:pt x="45" y="141"/>
                    </a:lnTo>
                    <a:lnTo>
                      <a:pt x="42" y="141"/>
                    </a:lnTo>
                    <a:lnTo>
                      <a:pt x="39" y="141"/>
                    </a:lnTo>
                    <a:lnTo>
                      <a:pt x="36" y="138"/>
                    </a:lnTo>
                    <a:lnTo>
                      <a:pt x="34" y="135"/>
                    </a:lnTo>
                    <a:lnTo>
                      <a:pt x="0" y="12"/>
                    </a:lnTo>
                    <a:lnTo>
                      <a:pt x="0" y="8"/>
                    </a:lnTo>
                    <a:lnTo>
                      <a:pt x="0" y="6"/>
                    </a:lnTo>
                    <a:lnTo>
                      <a:pt x="2" y="3"/>
                    </a:lnTo>
                    <a:lnTo>
                      <a:pt x="5"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17" name="Freeform 12"/>
              <p:cNvSpPr>
                <a:spLocks/>
              </p:cNvSpPr>
              <p:nvPr/>
            </p:nvSpPr>
            <p:spPr bwMode="auto">
              <a:xfrm>
                <a:off x="6124575" y="3641726"/>
                <a:ext cx="889000" cy="30163"/>
              </a:xfrm>
              <a:custGeom>
                <a:avLst/>
                <a:gdLst>
                  <a:gd name="T0" fmla="*/ 8 w 560"/>
                  <a:gd name="T1" fmla="*/ 0 h 19"/>
                  <a:gd name="T2" fmla="*/ 552 w 560"/>
                  <a:gd name="T3" fmla="*/ 0 h 19"/>
                  <a:gd name="T4" fmla="*/ 554 w 560"/>
                  <a:gd name="T5" fmla="*/ 2 h 19"/>
                  <a:gd name="T6" fmla="*/ 557 w 560"/>
                  <a:gd name="T7" fmla="*/ 3 h 19"/>
                  <a:gd name="T8" fmla="*/ 560 w 560"/>
                  <a:gd name="T9" fmla="*/ 6 h 19"/>
                  <a:gd name="T10" fmla="*/ 560 w 560"/>
                  <a:gd name="T11" fmla="*/ 10 h 19"/>
                  <a:gd name="T12" fmla="*/ 560 w 560"/>
                  <a:gd name="T13" fmla="*/ 14 h 19"/>
                  <a:gd name="T14" fmla="*/ 557 w 560"/>
                  <a:gd name="T15" fmla="*/ 16 h 19"/>
                  <a:gd name="T16" fmla="*/ 554 w 560"/>
                  <a:gd name="T17" fmla="*/ 17 h 19"/>
                  <a:gd name="T18" fmla="*/ 552 w 560"/>
                  <a:gd name="T19" fmla="*/ 19 h 19"/>
                  <a:gd name="T20" fmla="*/ 8 w 560"/>
                  <a:gd name="T21" fmla="*/ 19 h 19"/>
                  <a:gd name="T22" fmla="*/ 5 w 560"/>
                  <a:gd name="T23" fmla="*/ 17 h 19"/>
                  <a:gd name="T24" fmla="*/ 3 w 560"/>
                  <a:gd name="T25" fmla="*/ 16 h 19"/>
                  <a:gd name="T26" fmla="*/ 0 w 560"/>
                  <a:gd name="T27" fmla="*/ 14 h 19"/>
                  <a:gd name="T28" fmla="*/ 0 w 560"/>
                  <a:gd name="T29" fmla="*/ 10 h 19"/>
                  <a:gd name="T30" fmla="*/ 0 w 560"/>
                  <a:gd name="T31" fmla="*/ 6 h 19"/>
                  <a:gd name="T32" fmla="*/ 3 w 560"/>
                  <a:gd name="T33" fmla="*/ 3 h 19"/>
                  <a:gd name="T34" fmla="*/ 5 w 560"/>
                  <a:gd name="T35" fmla="*/ 2 h 19"/>
                  <a:gd name="T36" fmla="*/ 8 w 560"/>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0" h="19">
                    <a:moveTo>
                      <a:pt x="8" y="0"/>
                    </a:moveTo>
                    <a:lnTo>
                      <a:pt x="552" y="0"/>
                    </a:lnTo>
                    <a:lnTo>
                      <a:pt x="554" y="2"/>
                    </a:lnTo>
                    <a:lnTo>
                      <a:pt x="557" y="3"/>
                    </a:lnTo>
                    <a:lnTo>
                      <a:pt x="560" y="6"/>
                    </a:lnTo>
                    <a:lnTo>
                      <a:pt x="560" y="10"/>
                    </a:lnTo>
                    <a:lnTo>
                      <a:pt x="560" y="14"/>
                    </a:lnTo>
                    <a:lnTo>
                      <a:pt x="557" y="16"/>
                    </a:lnTo>
                    <a:lnTo>
                      <a:pt x="554" y="17"/>
                    </a:lnTo>
                    <a:lnTo>
                      <a:pt x="552" y="19"/>
                    </a:lnTo>
                    <a:lnTo>
                      <a:pt x="8" y="19"/>
                    </a:lnTo>
                    <a:lnTo>
                      <a:pt x="5" y="17"/>
                    </a:lnTo>
                    <a:lnTo>
                      <a:pt x="3" y="16"/>
                    </a:lnTo>
                    <a:lnTo>
                      <a:pt x="0" y="14"/>
                    </a:lnTo>
                    <a:lnTo>
                      <a:pt x="0" y="10"/>
                    </a:lnTo>
                    <a:lnTo>
                      <a:pt x="0" y="6"/>
                    </a:lnTo>
                    <a:lnTo>
                      <a:pt x="3" y="3"/>
                    </a:lnTo>
                    <a:lnTo>
                      <a:pt x="5"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18" name="Group 117"/>
            <p:cNvGrpSpPr/>
            <p:nvPr/>
          </p:nvGrpSpPr>
          <p:grpSpPr>
            <a:xfrm>
              <a:off x="1091384" y="2298637"/>
              <a:ext cx="363532" cy="365394"/>
              <a:chOff x="2670175" y="2957513"/>
              <a:chExt cx="930275" cy="935038"/>
            </a:xfrm>
            <a:solidFill>
              <a:schemeClr val="bg1"/>
            </a:solidFill>
          </p:grpSpPr>
          <p:sp>
            <p:nvSpPr>
              <p:cNvPr id="119" name="Freeform 13"/>
              <p:cNvSpPr>
                <a:spLocks/>
              </p:cNvSpPr>
              <p:nvPr/>
            </p:nvSpPr>
            <p:spPr bwMode="auto">
              <a:xfrm>
                <a:off x="2670175" y="2957513"/>
                <a:ext cx="930275" cy="935038"/>
              </a:xfrm>
              <a:custGeom>
                <a:avLst/>
                <a:gdLst>
                  <a:gd name="T0" fmla="*/ 337 w 586"/>
                  <a:gd name="T1" fmla="*/ 4 h 589"/>
                  <a:gd name="T2" fmla="*/ 420 w 586"/>
                  <a:gd name="T3" fmla="*/ 29 h 589"/>
                  <a:gd name="T4" fmla="*/ 489 w 586"/>
                  <a:gd name="T5" fmla="*/ 76 h 589"/>
                  <a:gd name="T6" fmla="*/ 543 w 586"/>
                  <a:gd name="T7" fmla="*/ 139 h 589"/>
                  <a:gd name="T8" fmla="*/ 586 w 586"/>
                  <a:gd name="T9" fmla="*/ 68 h 589"/>
                  <a:gd name="T10" fmla="*/ 432 w 586"/>
                  <a:gd name="T11" fmla="*/ 160 h 589"/>
                  <a:gd name="T12" fmla="*/ 527 w 586"/>
                  <a:gd name="T13" fmla="*/ 160 h 589"/>
                  <a:gd name="T14" fmla="*/ 477 w 586"/>
                  <a:gd name="T15" fmla="*/ 97 h 589"/>
                  <a:gd name="T16" fmla="*/ 412 w 586"/>
                  <a:gd name="T17" fmla="*/ 52 h 589"/>
                  <a:gd name="T18" fmla="*/ 335 w 586"/>
                  <a:gd name="T19" fmla="*/ 28 h 589"/>
                  <a:gd name="T20" fmla="*/ 250 w 586"/>
                  <a:gd name="T21" fmla="*/ 28 h 589"/>
                  <a:gd name="T22" fmla="*/ 170 w 586"/>
                  <a:gd name="T23" fmla="*/ 55 h 589"/>
                  <a:gd name="T24" fmla="*/ 103 w 586"/>
                  <a:gd name="T25" fmla="*/ 104 h 589"/>
                  <a:gd name="T26" fmla="*/ 54 w 586"/>
                  <a:gd name="T27" fmla="*/ 170 h 589"/>
                  <a:gd name="T28" fmla="*/ 27 w 586"/>
                  <a:gd name="T29" fmla="*/ 250 h 589"/>
                  <a:gd name="T30" fmla="*/ 27 w 586"/>
                  <a:gd name="T31" fmla="*/ 338 h 589"/>
                  <a:gd name="T32" fmla="*/ 54 w 586"/>
                  <a:gd name="T33" fmla="*/ 418 h 589"/>
                  <a:gd name="T34" fmla="*/ 103 w 586"/>
                  <a:gd name="T35" fmla="*/ 485 h 589"/>
                  <a:gd name="T36" fmla="*/ 170 w 586"/>
                  <a:gd name="T37" fmla="*/ 534 h 589"/>
                  <a:gd name="T38" fmla="*/ 250 w 586"/>
                  <a:gd name="T39" fmla="*/ 561 h 589"/>
                  <a:gd name="T40" fmla="*/ 335 w 586"/>
                  <a:gd name="T41" fmla="*/ 561 h 589"/>
                  <a:gd name="T42" fmla="*/ 412 w 586"/>
                  <a:gd name="T43" fmla="*/ 536 h 589"/>
                  <a:gd name="T44" fmla="*/ 476 w 586"/>
                  <a:gd name="T45" fmla="*/ 492 h 589"/>
                  <a:gd name="T46" fmla="*/ 526 w 586"/>
                  <a:gd name="T47" fmla="*/ 431 h 589"/>
                  <a:gd name="T48" fmla="*/ 522 w 586"/>
                  <a:gd name="T49" fmla="*/ 479 h 589"/>
                  <a:gd name="T50" fmla="*/ 459 w 586"/>
                  <a:gd name="T51" fmla="*/ 536 h 589"/>
                  <a:gd name="T52" fmla="*/ 382 w 586"/>
                  <a:gd name="T53" fmla="*/ 574 h 589"/>
                  <a:gd name="T54" fmla="*/ 293 w 586"/>
                  <a:gd name="T55" fmla="*/ 589 h 589"/>
                  <a:gd name="T56" fmla="*/ 200 w 586"/>
                  <a:gd name="T57" fmla="*/ 573 h 589"/>
                  <a:gd name="T58" fmla="*/ 120 w 586"/>
                  <a:gd name="T59" fmla="*/ 531 h 589"/>
                  <a:gd name="T60" fmla="*/ 56 w 586"/>
                  <a:gd name="T61" fmla="*/ 468 h 589"/>
                  <a:gd name="T62" fmla="*/ 14 w 586"/>
                  <a:gd name="T63" fmla="*/ 387 h 589"/>
                  <a:gd name="T64" fmla="*/ 0 w 586"/>
                  <a:gd name="T65" fmla="*/ 294 h 589"/>
                  <a:gd name="T66" fmla="*/ 14 w 586"/>
                  <a:gd name="T67" fmla="*/ 202 h 589"/>
                  <a:gd name="T68" fmla="*/ 56 w 586"/>
                  <a:gd name="T69" fmla="*/ 121 h 589"/>
                  <a:gd name="T70" fmla="*/ 120 w 586"/>
                  <a:gd name="T71" fmla="*/ 56 h 589"/>
                  <a:gd name="T72" fmla="*/ 200 w 586"/>
                  <a:gd name="T73" fmla="*/ 16 h 589"/>
                  <a:gd name="T74" fmla="*/ 293 w 586"/>
                  <a:gd name="T75"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6" h="589">
                    <a:moveTo>
                      <a:pt x="293" y="0"/>
                    </a:moveTo>
                    <a:lnTo>
                      <a:pt x="337" y="4"/>
                    </a:lnTo>
                    <a:lnTo>
                      <a:pt x="379" y="13"/>
                    </a:lnTo>
                    <a:lnTo>
                      <a:pt x="420" y="29"/>
                    </a:lnTo>
                    <a:lnTo>
                      <a:pt x="456" y="50"/>
                    </a:lnTo>
                    <a:lnTo>
                      <a:pt x="489" y="76"/>
                    </a:lnTo>
                    <a:lnTo>
                      <a:pt x="518" y="106"/>
                    </a:lnTo>
                    <a:lnTo>
                      <a:pt x="543" y="139"/>
                    </a:lnTo>
                    <a:lnTo>
                      <a:pt x="562" y="63"/>
                    </a:lnTo>
                    <a:lnTo>
                      <a:pt x="586" y="68"/>
                    </a:lnTo>
                    <a:lnTo>
                      <a:pt x="556" y="193"/>
                    </a:lnTo>
                    <a:lnTo>
                      <a:pt x="432" y="160"/>
                    </a:lnTo>
                    <a:lnTo>
                      <a:pt x="438" y="136"/>
                    </a:lnTo>
                    <a:lnTo>
                      <a:pt x="527" y="160"/>
                    </a:lnTo>
                    <a:lnTo>
                      <a:pt x="505" y="127"/>
                    </a:lnTo>
                    <a:lnTo>
                      <a:pt x="477" y="97"/>
                    </a:lnTo>
                    <a:lnTo>
                      <a:pt x="447" y="72"/>
                    </a:lnTo>
                    <a:lnTo>
                      <a:pt x="412" y="52"/>
                    </a:lnTo>
                    <a:lnTo>
                      <a:pt x="375" y="37"/>
                    </a:lnTo>
                    <a:lnTo>
                      <a:pt x="335" y="28"/>
                    </a:lnTo>
                    <a:lnTo>
                      <a:pt x="293" y="25"/>
                    </a:lnTo>
                    <a:lnTo>
                      <a:pt x="250" y="28"/>
                    </a:lnTo>
                    <a:lnTo>
                      <a:pt x="208" y="38"/>
                    </a:lnTo>
                    <a:lnTo>
                      <a:pt x="170" y="55"/>
                    </a:lnTo>
                    <a:lnTo>
                      <a:pt x="135" y="76"/>
                    </a:lnTo>
                    <a:lnTo>
                      <a:pt x="103" y="104"/>
                    </a:lnTo>
                    <a:lnTo>
                      <a:pt x="76" y="135"/>
                    </a:lnTo>
                    <a:lnTo>
                      <a:pt x="54" y="170"/>
                    </a:lnTo>
                    <a:lnTo>
                      <a:pt x="38" y="208"/>
                    </a:lnTo>
                    <a:lnTo>
                      <a:pt x="27" y="250"/>
                    </a:lnTo>
                    <a:lnTo>
                      <a:pt x="24" y="294"/>
                    </a:lnTo>
                    <a:lnTo>
                      <a:pt x="27" y="338"/>
                    </a:lnTo>
                    <a:lnTo>
                      <a:pt x="38" y="380"/>
                    </a:lnTo>
                    <a:lnTo>
                      <a:pt x="54" y="418"/>
                    </a:lnTo>
                    <a:lnTo>
                      <a:pt x="76" y="454"/>
                    </a:lnTo>
                    <a:lnTo>
                      <a:pt x="103" y="485"/>
                    </a:lnTo>
                    <a:lnTo>
                      <a:pt x="135" y="513"/>
                    </a:lnTo>
                    <a:lnTo>
                      <a:pt x="170" y="534"/>
                    </a:lnTo>
                    <a:lnTo>
                      <a:pt x="208" y="551"/>
                    </a:lnTo>
                    <a:lnTo>
                      <a:pt x="250" y="561"/>
                    </a:lnTo>
                    <a:lnTo>
                      <a:pt x="293" y="564"/>
                    </a:lnTo>
                    <a:lnTo>
                      <a:pt x="335" y="561"/>
                    </a:lnTo>
                    <a:lnTo>
                      <a:pt x="374" y="552"/>
                    </a:lnTo>
                    <a:lnTo>
                      <a:pt x="412" y="536"/>
                    </a:lnTo>
                    <a:lnTo>
                      <a:pt x="446" y="517"/>
                    </a:lnTo>
                    <a:lnTo>
                      <a:pt x="476" y="492"/>
                    </a:lnTo>
                    <a:lnTo>
                      <a:pt x="503" y="463"/>
                    </a:lnTo>
                    <a:lnTo>
                      <a:pt x="526" y="431"/>
                    </a:lnTo>
                    <a:lnTo>
                      <a:pt x="547" y="443"/>
                    </a:lnTo>
                    <a:lnTo>
                      <a:pt x="522" y="479"/>
                    </a:lnTo>
                    <a:lnTo>
                      <a:pt x="493" y="510"/>
                    </a:lnTo>
                    <a:lnTo>
                      <a:pt x="459" y="536"/>
                    </a:lnTo>
                    <a:lnTo>
                      <a:pt x="422" y="559"/>
                    </a:lnTo>
                    <a:lnTo>
                      <a:pt x="382" y="574"/>
                    </a:lnTo>
                    <a:lnTo>
                      <a:pt x="339" y="585"/>
                    </a:lnTo>
                    <a:lnTo>
                      <a:pt x="293" y="589"/>
                    </a:lnTo>
                    <a:lnTo>
                      <a:pt x="246" y="585"/>
                    </a:lnTo>
                    <a:lnTo>
                      <a:pt x="200" y="573"/>
                    </a:lnTo>
                    <a:lnTo>
                      <a:pt x="158" y="556"/>
                    </a:lnTo>
                    <a:lnTo>
                      <a:pt x="120" y="531"/>
                    </a:lnTo>
                    <a:lnTo>
                      <a:pt x="86" y="502"/>
                    </a:lnTo>
                    <a:lnTo>
                      <a:pt x="56" y="468"/>
                    </a:lnTo>
                    <a:lnTo>
                      <a:pt x="33" y="430"/>
                    </a:lnTo>
                    <a:lnTo>
                      <a:pt x="14" y="387"/>
                    </a:lnTo>
                    <a:lnTo>
                      <a:pt x="4" y="342"/>
                    </a:lnTo>
                    <a:lnTo>
                      <a:pt x="0" y="294"/>
                    </a:lnTo>
                    <a:lnTo>
                      <a:pt x="4" y="247"/>
                    </a:lnTo>
                    <a:lnTo>
                      <a:pt x="14" y="202"/>
                    </a:lnTo>
                    <a:lnTo>
                      <a:pt x="33" y="159"/>
                    </a:lnTo>
                    <a:lnTo>
                      <a:pt x="56" y="121"/>
                    </a:lnTo>
                    <a:lnTo>
                      <a:pt x="86" y="87"/>
                    </a:lnTo>
                    <a:lnTo>
                      <a:pt x="120" y="56"/>
                    </a:lnTo>
                    <a:lnTo>
                      <a:pt x="158" y="33"/>
                    </a:lnTo>
                    <a:lnTo>
                      <a:pt x="200" y="16"/>
                    </a:lnTo>
                    <a:lnTo>
                      <a:pt x="246" y="4"/>
                    </a:lnTo>
                    <a:lnTo>
                      <a:pt x="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0" name="Freeform 14"/>
              <p:cNvSpPr>
                <a:spLocks noEditPoints="1"/>
              </p:cNvSpPr>
              <p:nvPr/>
            </p:nvSpPr>
            <p:spPr bwMode="auto">
              <a:xfrm>
                <a:off x="3008313" y="3230563"/>
                <a:ext cx="255588" cy="401638"/>
              </a:xfrm>
              <a:custGeom>
                <a:avLst/>
                <a:gdLst>
                  <a:gd name="T0" fmla="*/ 94 w 161"/>
                  <a:gd name="T1" fmla="*/ 199 h 253"/>
                  <a:gd name="T2" fmla="*/ 117 w 161"/>
                  <a:gd name="T3" fmla="*/ 190 h 253"/>
                  <a:gd name="T4" fmla="*/ 123 w 161"/>
                  <a:gd name="T5" fmla="*/ 182 h 253"/>
                  <a:gd name="T6" fmla="*/ 126 w 161"/>
                  <a:gd name="T7" fmla="*/ 173 h 253"/>
                  <a:gd name="T8" fmla="*/ 124 w 161"/>
                  <a:gd name="T9" fmla="*/ 164 h 253"/>
                  <a:gd name="T10" fmla="*/ 119 w 161"/>
                  <a:gd name="T11" fmla="*/ 156 h 253"/>
                  <a:gd name="T12" fmla="*/ 94 w 161"/>
                  <a:gd name="T13" fmla="*/ 144 h 253"/>
                  <a:gd name="T14" fmla="*/ 62 w 161"/>
                  <a:gd name="T15" fmla="*/ 51 h 253"/>
                  <a:gd name="T16" fmla="*/ 49 w 161"/>
                  <a:gd name="T17" fmla="*/ 60 h 253"/>
                  <a:gd name="T18" fmla="*/ 45 w 161"/>
                  <a:gd name="T19" fmla="*/ 69 h 253"/>
                  <a:gd name="T20" fmla="*/ 46 w 161"/>
                  <a:gd name="T21" fmla="*/ 80 h 253"/>
                  <a:gd name="T22" fmla="*/ 51 w 161"/>
                  <a:gd name="T23" fmla="*/ 90 h 253"/>
                  <a:gd name="T24" fmla="*/ 75 w 161"/>
                  <a:gd name="T25" fmla="*/ 102 h 253"/>
                  <a:gd name="T26" fmla="*/ 75 w 161"/>
                  <a:gd name="T27" fmla="*/ 0 h 253"/>
                  <a:gd name="T28" fmla="*/ 93 w 161"/>
                  <a:gd name="T29" fmla="*/ 14 h 253"/>
                  <a:gd name="T30" fmla="*/ 136 w 161"/>
                  <a:gd name="T31" fmla="*/ 25 h 253"/>
                  <a:gd name="T32" fmla="*/ 136 w 161"/>
                  <a:gd name="T33" fmla="*/ 64 h 253"/>
                  <a:gd name="T34" fmla="*/ 93 w 161"/>
                  <a:gd name="T35" fmla="*/ 47 h 253"/>
                  <a:gd name="T36" fmla="*/ 94 w 161"/>
                  <a:gd name="T37" fmla="*/ 105 h 253"/>
                  <a:gd name="T38" fmla="*/ 132 w 161"/>
                  <a:gd name="T39" fmla="*/ 118 h 253"/>
                  <a:gd name="T40" fmla="*/ 154 w 161"/>
                  <a:gd name="T41" fmla="*/ 137 h 253"/>
                  <a:gd name="T42" fmla="*/ 161 w 161"/>
                  <a:gd name="T43" fmla="*/ 168 h 253"/>
                  <a:gd name="T44" fmla="*/ 153 w 161"/>
                  <a:gd name="T45" fmla="*/ 199 h 253"/>
                  <a:gd name="T46" fmla="*/ 130 w 161"/>
                  <a:gd name="T47" fmla="*/ 221 h 253"/>
                  <a:gd name="T48" fmla="*/ 93 w 161"/>
                  <a:gd name="T49" fmla="*/ 231 h 253"/>
                  <a:gd name="T50" fmla="*/ 75 w 161"/>
                  <a:gd name="T51" fmla="*/ 253 h 253"/>
                  <a:gd name="T52" fmla="*/ 49 w 161"/>
                  <a:gd name="T53" fmla="*/ 225 h 253"/>
                  <a:gd name="T54" fmla="*/ 0 w 161"/>
                  <a:gd name="T55" fmla="*/ 196 h 253"/>
                  <a:gd name="T56" fmla="*/ 49 w 161"/>
                  <a:gd name="T57" fmla="*/ 189 h 253"/>
                  <a:gd name="T58" fmla="*/ 75 w 161"/>
                  <a:gd name="T59" fmla="*/ 137 h 253"/>
                  <a:gd name="T60" fmla="*/ 37 w 161"/>
                  <a:gd name="T61" fmla="*/ 124 h 253"/>
                  <a:gd name="T62" fmla="*/ 16 w 161"/>
                  <a:gd name="T63" fmla="*/ 106 h 253"/>
                  <a:gd name="T64" fmla="*/ 8 w 161"/>
                  <a:gd name="T65" fmla="*/ 77 h 253"/>
                  <a:gd name="T66" fmla="*/ 17 w 161"/>
                  <a:gd name="T67" fmla="*/ 46 h 253"/>
                  <a:gd name="T68" fmla="*/ 41 w 161"/>
                  <a:gd name="T69" fmla="*/ 23 h 253"/>
                  <a:gd name="T70" fmla="*/ 75 w 161"/>
                  <a:gd name="T71" fmla="*/ 1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 h="253">
                    <a:moveTo>
                      <a:pt x="94" y="144"/>
                    </a:moveTo>
                    <a:lnTo>
                      <a:pt x="94" y="199"/>
                    </a:lnTo>
                    <a:lnTo>
                      <a:pt x="106" y="196"/>
                    </a:lnTo>
                    <a:lnTo>
                      <a:pt x="117" y="190"/>
                    </a:lnTo>
                    <a:lnTo>
                      <a:pt x="120" y="186"/>
                    </a:lnTo>
                    <a:lnTo>
                      <a:pt x="123" y="182"/>
                    </a:lnTo>
                    <a:lnTo>
                      <a:pt x="124" y="178"/>
                    </a:lnTo>
                    <a:lnTo>
                      <a:pt x="126" y="173"/>
                    </a:lnTo>
                    <a:lnTo>
                      <a:pt x="124" y="168"/>
                    </a:lnTo>
                    <a:lnTo>
                      <a:pt x="124" y="164"/>
                    </a:lnTo>
                    <a:lnTo>
                      <a:pt x="122" y="160"/>
                    </a:lnTo>
                    <a:lnTo>
                      <a:pt x="119" y="156"/>
                    </a:lnTo>
                    <a:lnTo>
                      <a:pt x="110" y="149"/>
                    </a:lnTo>
                    <a:lnTo>
                      <a:pt x="94" y="144"/>
                    </a:lnTo>
                    <a:close/>
                    <a:moveTo>
                      <a:pt x="75" y="48"/>
                    </a:moveTo>
                    <a:lnTo>
                      <a:pt x="62" y="51"/>
                    </a:lnTo>
                    <a:lnTo>
                      <a:pt x="52" y="56"/>
                    </a:lnTo>
                    <a:lnTo>
                      <a:pt x="49" y="60"/>
                    </a:lnTo>
                    <a:lnTo>
                      <a:pt x="46" y="64"/>
                    </a:lnTo>
                    <a:lnTo>
                      <a:pt x="45" y="69"/>
                    </a:lnTo>
                    <a:lnTo>
                      <a:pt x="45" y="75"/>
                    </a:lnTo>
                    <a:lnTo>
                      <a:pt x="46" y="80"/>
                    </a:lnTo>
                    <a:lnTo>
                      <a:pt x="47" y="86"/>
                    </a:lnTo>
                    <a:lnTo>
                      <a:pt x="51" y="90"/>
                    </a:lnTo>
                    <a:lnTo>
                      <a:pt x="59" y="95"/>
                    </a:lnTo>
                    <a:lnTo>
                      <a:pt x="75" y="102"/>
                    </a:lnTo>
                    <a:lnTo>
                      <a:pt x="75" y="48"/>
                    </a:lnTo>
                    <a:close/>
                    <a:moveTo>
                      <a:pt x="75" y="0"/>
                    </a:moveTo>
                    <a:lnTo>
                      <a:pt x="93" y="0"/>
                    </a:lnTo>
                    <a:lnTo>
                      <a:pt x="93" y="14"/>
                    </a:lnTo>
                    <a:lnTo>
                      <a:pt x="115" y="18"/>
                    </a:lnTo>
                    <a:lnTo>
                      <a:pt x="136" y="25"/>
                    </a:lnTo>
                    <a:lnTo>
                      <a:pt x="157" y="36"/>
                    </a:lnTo>
                    <a:lnTo>
                      <a:pt x="136" y="64"/>
                    </a:lnTo>
                    <a:lnTo>
                      <a:pt x="117" y="52"/>
                    </a:lnTo>
                    <a:lnTo>
                      <a:pt x="93" y="47"/>
                    </a:lnTo>
                    <a:lnTo>
                      <a:pt x="93" y="105"/>
                    </a:lnTo>
                    <a:lnTo>
                      <a:pt x="94" y="105"/>
                    </a:lnTo>
                    <a:lnTo>
                      <a:pt x="115" y="110"/>
                    </a:lnTo>
                    <a:lnTo>
                      <a:pt x="132" y="118"/>
                    </a:lnTo>
                    <a:lnTo>
                      <a:pt x="145" y="127"/>
                    </a:lnTo>
                    <a:lnTo>
                      <a:pt x="154" y="137"/>
                    </a:lnTo>
                    <a:lnTo>
                      <a:pt x="160" y="151"/>
                    </a:lnTo>
                    <a:lnTo>
                      <a:pt x="161" y="168"/>
                    </a:lnTo>
                    <a:lnTo>
                      <a:pt x="160" y="185"/>
                    </a:lnTo>
                    <a:lnTo>
                      <a:pt x="153" y="199"/>
                    </a:lnTo>
                    <a:lnTo>
                      <a:pt x="143" y="212"/>
                    </a:lnTo>
                    <a:lnTo>
                      <a:pt x="130" y="221"/>
                    </a:lnTo>
                    <a:lnTo>
                      <a:pt x="113" y="228"/>
                    </a:lnTo>
                    <a:lnTo>
                      <a:pt x="93" y="231"/>
                    </a:lnTo>
                    <a:lnTo>
                      <a:pt x="93" y="253"/>
                    </a:lnTo>
                    <a:lnTo>
                      <a:pt x="75" y="253"/>
                    </a:lnTo>
                    <a:lnTo>
                      <a:pt x="75" y="231"/>
                    </a:lnTo>
                    <a:lnTo>
                      <a:pt x="49" y="225"/>
                    </a:lnTo>
                    <a:lnTo>
                      <a:pt x="22" y="214"/>
                    </a:lnTo>
                    <a:lnTo>
                      <a:pt x="0" y="196"/>
                    </a:lnTo>
                    <a:lnTo>
                      <a:pt x="22" y="170"/>
                    </a:lnTo>
                    <a:lnTo>
                      <a:pt x="49" y="189"/>
                    </a:lnTo>
                    <a:lnTo>
                      <a:pt x="75" y="196"/>
                    </a:lnTo>
                    <a:lnTo>
                      <a:pt x="75" y="137"/>
                    </a:lnTo>
                    <a:lnTo>
                      <a:pt x="54" y="132"/>
                    </a:lnTo>
                    <a:lnTo>
                      <a:pt x="37" y="124"/>
                    </a:lnTo>
                    <a:lnTo>
                      <a:pt x="25" y="116"/>
                    </a:lnTo>
                    <a:lnTo>
                      <a:pt x="16" y="106"/>
                    </a:lnTo>
                    <a:lnTo>
                      <a:pt x="11" y="93"/>
                    </a:lnTo>
                    <a:lnTo>
                      <a:pt x="8" y="77"/>
                    </a:lnTo>
                    <a:lnTo>
                      <a:pt x="11" y="60"/>
                    </a:lnTo>
                    <a:lnTo>
                      <a:pt x="17" y="46"/>
                    </a:lnTo>
                    <a:lnTo>
                      <a:pt x="28" y="33"/>
                    </a:lnTo>
                    <a:lnTo>
                      <a:pt x="41" y="23"/>
                    </a:lnTo>
                    <a:lnTo>
                      <a:pt x="56" y="17"/>
                    </a:lnTo>
                    <a:lnTo>
                      <a:pt x="75" y="14"/>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21" name="Group 120"/>
            <p:cNvGrpSpPr/>
            <p:nvPr/>
          </p:nvGrpSpPr>
          <p:grpSpPr>
            <a:xfrm>
              <a:off x="1103792" y="4742500"/>
              <a:ext cx="351124" cy="352365"/>
              <a:chOff x="5070475" y="2970213"/>
              <a:chExt cx="898525" cy="901701"/>
            </a:xfrm>
            <a:solidFill>
              <a:schemeClr val="tx1">
                <a:lumMod val="85000"/>
                <a:lumOff val="15000"/>
              </a:schemeClr>
            </a:solidFill>
          </p:grpSpPr>
          <p:sp>
            <p:nvSpPr>
              <p:cNvPr id="122" name="Freeform 15"/>
              <p:cNvSpPr>
                <a:spLocks noEditPoints="1"/>
              </p:cNvSpPr>
              <p:nvPr/>
            </p:nvSpPr>
            <p:spPr bwMode="auto">
              <a:xfrm>
                <a:off x="5070475" y="3067051"/>
                <a:ext cx="800100" cy="804863"/>
              </a:xfrm>
              <a:custGeom>
                <a:avLst/>
                <a:gdLst>
                  <a:gd name="T0" fmla="*/ 202 w 504"/>
                  <a:gd name="T1" fmla="*/ 21 h 507"/>
                  <a:gd name="T2" fmla="*/ 128 w 504"/>
                  <a:gd name="T3" fmla="*/ 50 h 507"/>
                  <a:gd name="T4" fmla="*/ 69 w 504"/>
                  <a:gd name="T5" fmla="*/ 103 h 507"/>
                  <a:gd name="T6" fmla="*/ 28 w 504"/>
                  <a:gd name="T7" fmla="*/ 172 h 507"/>
                  <a:gd name="T8" fmla="*/ 14 w 504"/>
                  <a:gd name="T9" fmla="*/ 254 h 507"/>
                  <a:gd name="T10" fmla="*/ 30 w 504"/>
                  <a:gd name="T11" fmla="*/ 336 h 507"/>
                  <a:gd name="T12" fmla="*/ 70 w 504"/>
                  <a:gd name="T13" fmla="*/ 407 h 507"/>
                  <a:gd name="T14" fmla="*/ 132 w 504"/>
                  <a:gd name="T15" fmla="*/ 459 h 507"/>
                  <a:gd name="T16" fmla="*/ 209 w 504"/>
                  <a:gd name="T17" fmla="*/ 488 h 507"/>
                  <a:gd name="T18" fmla="*/ 294 w 504"/>
                  <a:gd name="T19" fmla="*/ 488 h 507"/>
                  <a:gd name="T20" fmla="*/ 370 w 504"/>
                  <a:gd name="T21" fmla="*/ 461 h 507"/>
                  <a:gd name="T22" fmla="*/ 431 w 504"/>
                  <a:gd name="T23" fmla="*/ 410 h 507"/>
                  <a:gd name="T24" fmla="*/ 473 w 504"/>
                  <a:gd name="T25" fmla="*/ 341 h 507"/>
                  <a:gd name="T26" fmla="*/ 489 w 504"/>
                  <a:gd name="T27" fmla="*/ 261 h 507"/>
                  <a:gd name="T28" fmla="*/ 249 w 504"/>
                  <a:gd name="T29" fmla="*/ 261 h 507"/>
                  <a:gd name="T30" fmla="*/ 246 w 504"/>
                  <a:gd name="T31" fmla="*/ 256 h 507"/>
                  <a:gd name="T32" fmla="*/ 244 w 504"/>
                  <a:gd name="T33" fmla="*/ 16 h 507"/>
                  <a:gd name="T34" fmla="*/ 255 w 504"/>
                  <a:gd name="T35" fmla="*/ 0 h 507"/>
                  <a:gd name="T36" fmla="*/ 259 w 504"/>
                  <a:gd name="T37" fmla="*/ 4 h 507"/>
                  <a:gd name="T38" fmla="*/ 260 w 504"/>
                  <a:gd name="T39" fmla="*/ 246 h 507"/>
                  <a:gd name="T40" fmla="*/ 501 w 504"/>
                  <a:gd name="T41" fmla="*/ 247 h 507"/>
                  <a:gd name="T42" fmla="*/ 504 w 504"/>
                  <a:gd name="T43" fmla="*/ 251 h 507"/>
                  <a:gd name="T44" fmla="*/ 501 w 504"/>
                  <a:gd name="T45" fmla="*/ 299 h 507"/>
                  <a:gd name="T46" fmla="*/ 470 w 504"/>
                  <a:gd name="T47" fmla="*/ 382 h 507"/>
                  <a:gd name="T48" fmla="*/ 414 w 504"/>
                  <a:gd name="T49" fmla="*/ 448 h 507"/>
                  <a:gd name="T50" fmla="*/ 340 w 504"/>
                  <a:gd name="T51" fmla="*/ 491 h 507"/>
                  <a:gd name="T52" fmla="*/ 252 w 504"/>
                  <a:gd name="T53" fmla="*/ 507 h 507"/>
                  <a:gd name="T54" fmla="*/ 164 w 504"/>
                  <a:gd name="T55" fmla="*/ 491 h 507"/>
                  <a:gd name="T56" fmla="*/ 90 w 504"/>
                  <a:gd name="T57" fmla="*/ 448 h 507"/>
                  <a:gd name="T58" fmla="*/ 34 w 504"/>
                  <a:gd name="T59" fmla="*/ 382 h 507"/>
                  <a:gd name="T60" fmla="*/ 4 w 504"/>
                  <a:gd name="T61" fmla="*/ 299 h 507"/>
                  <a:gd name="T62" fmla="*/ 4 w 504"/>
                  <a:gd name="T63" fmla="*/ 208 h 507"/>
                  <a:gd name="T64" fmla="*/ 34 w 504"/>
                  <a:gd name="T65" fmla="*/ 126 h 507"/>
                  <a:gd name="T66" fmla="*/ 90 w 504"/>
                  <a:gd name="T67" fmla="*/ 60 h 507"/>
                  <a:gd name="T68" fmla="*/ 164 w 504"/>
                  <a:gd name="T69" fmla="*/ 16 h 507"/>
                  <a:gd name="T70" fmla="*/ 252 w 504"/>
                  <a:gd name="T71"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507">
                    <a:moveTo>
                      <a:pt x="244" y="16"/>
                    </a:moveTo>
                    <a:lnTo>
                      <a:pt x="202" y="21"/>
                    </a:lnTo>
                    <a:lnTo>
                      <a:pt x="164" y="33"/>
                    </a:lnTo>
                    <a:lnTo>
                      <a:pt x="128" y="50"/>
                    </a:lnTo>
                    <a:lnTo>
                      <a:pt x="96" y="74"/>
                    </a:lnTo>
                    <a:lnTo>
                      <a:pt x="69" y="103"/>
                    </a:lnTo>
                    <a:lnTo>
                      <a:pt x="45" y="136"/>
                    </a:lnTo>
                    <a:lnTo>
                      <a:pt x="28" y="172"/>
                    </a:lnTo>
                    <a:lnTo>
                      <a:pt x="18" y="212"/>
                    </a:lnTo>
                    <a:lnTo>
                      <a:pt x="14" y="254"/>
                    </a:lnTo>
                    <a:lnTo>
                      <a:pt x="18" y="297"/>
                    </a:lnTo>
                    <a:lnTo>
                      <a:pt x="30" y="336"/>
                    </a:lnTo>
                    <a:lnTo>
                      <a:pt x="47" y="374"/>
                    </a:lnTo>
                    <a:lnTo>
                      <a:pt x="70" y="407"/>
                    </a:lnTo>
                    <a:lnTo>
                      <a:pt x="99" y="436"/>
                    </a:lnTo>
                    <a:lnTo>
                      <a:pt x="132" y="459"/>
                    </a:lnTo>
                    <a:lnTo>
                      <a:pt x="170" y="476"/>
                    </a:lnTo>
                    <a:lnTo>
                      <a:pt x="209" y="488"/>
                    </a:lnTo>
                    <a:lnTo>
                      <a:pt x="252" y="492"/>
                    </a:lnTo>
                    <a:lnTo>
                      <a:pt x="294" y="488"/>
                    </a:lnTo>
                    <a:lnTo>
                      <a:pt x="333" y="478"/>
                    </a:lnTo>
                    <a:lnTo>
                      <a:pt x="370" y="461"/>
                    </a:lnTo>
                    <a:lnTo>
                      <a:pt x="402" y="437"/>
                    </a:lnTo>
                    <a:lnTo>
                      <a:pt x="431" y="410"/>
                    </a:lnTo>
                    <a:lnTo>
                      <a:pt x="455" y="378"/>
                    </a:lnTo>
                    <a:lnTo>
                      <a:pt x="473" y="341"/>
                    </a:lnTo>
                    <a:lnTo>
                      <a:pt x="485" y="303"/>
                    </a:lnTo>
                    <a:lnTo>
                      <a:pt x="489" y="261"/>
                    </a:lnTo>
                    <a:lnTo>
                      <a:pt x="252" y="261"/>
                    </a:lnTo>
                    <a:lnTo>
                      <a:pt x="249" y="261"/>
                    </a:lnTo>
                    <a:lnTo>
                      <a:pt x="247" y="259"/>
                    </a:lnTo>
                    <a:lnTo>
                      <a:pt x="246" y="256"/>
                    </a:lnTo>
                    <a:lnTo>
                      <a:pt x="244" y="254"/>
                    </a:lnTo>
                    <a:lnTo>
                      <a:pt x="244" y="16"/>
                    </a:lnTo>
                    <a:close/>
                    <a:moveTo>
                      <a:pt x="252" y="0"/>
                    </a:moveTo>
                    <a:lnTo>
                      <a:pt x="255" y="0"/>
                    </a:lnTo>
                    <a:lnTo>
                      <a:pt x="257" y="3"/>
                    </a:lnTo>
                    <a:lnTo>
                      <a:pt x="259" y="4"/>
                    </a:lnTo>
                    <a:lnTo>
                      <a:pt x="260" y="8"/>
                    </a:lnTo>
                    <a:lnTo>
                      <a:pt x="260" y="246"/>
                    </a:lnTo>
                    <a:lnTo>
                      <a:pt x="497" y="246"/>
                    </a:lnTo>
                    <a:lnTo>
                      <a:pt x="501" y="247"/>
                    </a:lnTo>
                    <a:lnTo>
                      <a:pt x="502" y="248"/>
                    </a:lnTo>
                    <a:lnTo>
                      <a:pt x="504" y="251"/>
                    </a:lnTo>
                    <a:lnTo>
                      <a:pt x="504" y="254"/>
                    </a:lnTo>
                    <a:lnTo>
                      <a:pt x="501" y="299"/>
                    </a:lnTo>
                    <a:lnTo>
                      <a:pt x="489" y="341"/>
                    </a:lnTo>
                    <a:lnTo>
                      <a:pt x="470" y="382"/>
                    </a:lnTo>
                    <a:lnTo>
                      <a:pt x="446" y="417"/>
                    </a:lnTo>
                    <a:lnTo>
                      <a:pt x="414" y="448"/>
                    </a:lnTo>
                    <a:lnTo>
                      <a:pt x="379" y="473"/>
                    </a:lnTo>
                    <a:lnTo>
                      <a:pt x="340" y="491"/>
                    </a:lnTo>
                    <a:lnTo>
                      <a:pt x="298" y="503"/>
                    </a:lnTo>
                    <a:lnTo>
                      <a:pt x="252" y="507"/>
                    </a:lnTo>
                    <a:lnTo>
                      <a:pt x="206" y="503"/>
                    </a:lnTo>
                    <a:lnTo>
                      <a:pt x="164" y="491"/>
                    </a:lnTo>
                    <a:lnTo>
                      <a:pt x="125" y="473"/>
                    </a:lnTo>
                    <a:lnTo>
                      <a:pt x="90" y="448"/>
                    </a:lnTo>
                    <a:lnTo>
                      <a:pt x="59" y="417"/>
                    </a:lnTo>
                    <a:lnTo>
                      <a:pt x="34" y="382"/>
                    </a:lnTo>
                    <a:lnTo>
                      <a:pt x="15" y="341"/>
                    </a:lnTo>
                    <a:lnTo>
                      <a:pt x="4" y="299"/>
                    </a:lnTo>
                    <a:lnTo>
                      <a:pt x="0" y="254"/>
                    </a:lnTo>
                    <a:lnTo>
                      <a:pt x="4" y="208"/>
                    </a:lnTo>
                    <a:lnTo>
                      <a:pt x="15" y="166"/>
                    </a:lnTo>
                    <a:lnTo>
                      <a:pt x="34" y="126"/>
                    </a:lnTo>
                    <a:lnTo>
                      <a:pt x="59" y="91"/>
                    </a:lnTo>
                    <a:lnTo>
                      <a:pt x="90" y="60"/>
                    </a:lnTo>
                    <a:lnTo>
                      <a:pt x="125" y="35"/>
                    </a:lnTo>
                    <a:lnTo>
                      <a:pt x="164" y="16"/>
                    </a:lnTo>
                    <a:lnTo>
                      <a:pt x="206" y="4"/>
                    </a:lnTo>
                    <a:lnTo>
                      <a:pt x="2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3" name="Freeform 16"/>
              <p:cNvSpPr>
                <a:spLocks noEditPoints="1"/>
              </p:cNvSpPr>
              <p:nvPr/>
            </p:nvSpPr>
            <p:spPr bwMode="auto">
              <a:xfrm>
                <a:off x="5556250" y="2970213"/>
                <a:ext cx="412750" cy="414338"/>
              </a:xfrm>
              <a:custGeom>
                <a:avLst/>
                <a:gdLst>
                  <a:gd name="T0" fmla="*/ 15 w 260"/>
                  <a:gd name="T1" fmla="*/ 16 h 261"/>
                  <a:gd name="T2" fmla="*/ 15 w 260"/>
                  <a:gd name="T3" fmla="*/ 245 h 261"/>
                  <a:gd name="T4" fmla="*/ 244 w 260"/>
                  <a:gd name="T5" fmla="*/ 245 h 261"/>
                  <a:gd name="T6" fmla="*/ 239 w 260"/>
                  <a:gd name="T7" fmla="*/ 204 h 261"/>
                  <a:gd name="T8" fmla="*/ 229 w 260"/>
                  <a:gd name="T9" fmla="*/ 166 h 261"/>
                  <a:gd name="T10" fmla="*/ 212 w 260"/>
                  <a:gd name="T11" fmla="*/ 131 h 261"/>
                  <a:gd name="T12" fmla="*/ 188 w 260"/>
                  <a:gd name="T13" fmla="*/ 100 h 261"/>
                  <a:gd name="T14" fmla="*/ 161 w 260"/>
                  <a:gd name="T15" fmla="*/ 72 h 261"/>
                  <a:gd name="T16" fmla="*/ 129 w 260"/>
                  <a:gd name="T17" fmla="*/ 50 h 261"/>
                  <a:gd name="T18" fmla="*/ 94 w 260"/>
                  <a:gd name="T19" fmla="*/ 31 h 261"/>
                  <a:gd name="T20" fmla="*/ 56 w 260"/>
                  <a:gd name="T21" fmla="*/ 21 h 261"/>
                  <a:gd name="T22" fmla="*/ 15 w 260"/>
                  <a:gd name="T23" fmla="*/ 16 h 261"/>
                  <a:gd name="T24" fmla="*/ 8 w 260"/>
                  <a:gd name="T25" fmla="*/ 0 h 261"/>
                  <a:gd name="T26" fmla="*/ 52 w 260"/>
                  <a:gd name="T27" fmla="*/ 4 h 261"/>
                  <a:gd name="T28" fmla="*/ 95 w 260"/>
                  <a:gd name="T29" fmla="*/ 16 h 261"/>
                  <a:gd name="T30" fmla="*/ 134 w 260"/>
                  <a:gd name="T31" fmla="*/ 34 h 261"/>
                  <a:gd name="T32" fmla="*/ 170 w 260"/>
                  <a:gd name="T33" fmla="*/ 60 h 261"/>
                  <a:gd name="T34" fmla="*/ 201 w 260"/>
                  <a:gd name="T35" fmla="*/ 90 h 261"/>
                  <a:gd name="T36" fmla="*/ 226 w 260"/>
                  <a:gd name="T37" fmla="*/ 126 h 261"/>
                  <a:gd name="T38" fmla="*/ 244 w 260"/>
                  <a:gd name="T39" fmla="*/ 165 h 261"/>
                  <a:gd name="T40" fmla="*/ 256 w 260"/>
                  <a:gd name="T41" fmla="*/ 208 h 261"/>
                  <a:gd name="T42" fmla="*/ 260 w 260"/>
                  <a:gd name="T43" fmla="*/ 253 h 261"/>
                  <a:gd name="T44" fmla="*/ 260 w 260"/>
                  <a:gd name="T45" fmla="*/ 257 h 261"/>
                  <a:gd name="T46" fmla="*/ 257 w 260"/>
                  <a:gd name="T47" fmla="*/ 258 h 261"/>
                  <a:gd name="T48" fmla="*/ 255 w 260"/>
                  <a:gd name="T49" fmla="*/ 261 h 261"/>
                  <a:gd name="T50" fmla="*/ 252 w 260"/>
                  <a:gd name="T51" fmla="*/ 261 h 261"/>
                  <a:gd name="T52" fmla="*/ 8 w 260"/>
                  <a:gd name="T53" fmla="*/ 261 h 261"/>
                  <a:gd name="T54" fmla="*/ 5 w 260"/>
                  <a:gd name="T55" fmla="*/ 261 h 261"/>
                  <a:gd name="T56" fmla="*/ 2 w 260"/>
                  <a:gd name="T57" fmla="*/ 258 h 261"/>
                  <a:gd name="T58" fmla="*/ 0 w 260"/>
                  <a:gd name="T59" fmla="*/ 257 h 261"/>
                  <a:gd name="T60" fmla="*/ 0 w 260"/>
                  <a:gd name="T61" fmla="*/ 253 h 261"/>
                  <a:gd name="T62" fmla="*/ 0 w 260"/>
                  <a:gd name="T63" fmla="*/ 8 h 261"/>
                  <a:gd name="T64" fmla="*/ 0 w 260"/>
                  <a:gd name="T65" fmla="*/ 5 h 261"/>
                  <a:gd name="T66" fmla="*/ 2 w 260"/>
                  <a:gd name="T67" fmla="*/ 2 h 261"/>
                  <a:gd name="T68" fmla="*/ 5 w 260"/>
                  <a:gd name="T69" fmla="*/ 1 h 261"/>
                  <a:gd name="T70" fmla="*/ 8 w 260"/>
                  <a:gd name="T7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61">
                    <a:moveTo>
                      <a:pt x="15" y="16"/>
                    </a:moveTo>
                    <a:lnTo>
                      <a:pt x="15" y="245"/>
                    </a:lnTo>
                    <a:lnTo>
                      <a:pt x="244" y="245"/>
                    </a:lnTo>
                    <a:lnTo>
                      <a:pt x="239" y="204"/>
                    </a:lnTo>
                    <a:lnTo>
                      <a:pt x="229" y="166"/>
                    </a:lnTo>
                    <a:lnTo>
                      <a:pt x="212" y="131"/>
                    </a:lnTo>
                    <a:lnTo>
                      <a:pt x="188" y="100"/>
                    </a:lnTo>
                    <a:lnTo>
                      <a:pt x="161" y="72"/>
                    </a:lnTo>
                    <a:lnTo>
                      <a:pt x="129" y="50"/>
                    </a:lnTo>
                    <a:lnTo>
                      <a:pt x="94" y="31"/>
                    </a:lnTo>
                    <a:lnTo>
                      <a:pt x="56" y="21"/>
                    </a:lnTo>
                    <a:lnTo>
                      <a:pt x="15" y="16"/>
                    </a:lnTo>
                    <a:close/>
                    <a:moveTo>
                      <a:pt x="8" y="0"/>
                    </a:moveTo>
                    <a:lnTo>
                      <a:pt x="52" y="4"/>
                    </a:lnTo>
                    <a:lnTo>
                      <a:pt x="95" y="16"/>
                    </a:lnTo>
                    <a:lnTo>
                      <a:pt x="134" y="34"/>
                    </a:lnTo>
                    <a:lnTo>
                      <a:pt x="170" y="60"/>
                    </a:lnTo>
                    <a:lnTo>
                      <a:pt x="201" y="90"/>
                    </a:lnTo>
                    <a:lnTo>
                      <a:pt x="226" y="126"/>
                    </a:lnTo>
                    <a:lnTo>
                      <a:pt x="244" y="165"/>
                    </a:lnTo>
                    <a:lnTo>
                      <a:pt x="256" y="208"/>
                    </a:lnTo>
                    <a:lnTo>
                      <a:pt x="260" y="253"/>
                    </a:lnTo>
                    <a:lnTo>
                      <a:pt x="260" y="257"/>
                    </a:lnTo>
                    <a:lnTo>
                      <a:pt x="257" y="258"/>
                    </a:lnTo>
                    <a:lnTo>
                      <a:pt x="255" y="261"/>
                    </a:lnTo>
                    <a:lnTo>
                      <a:pt x="252" y="261"/>
                    </a:lnTo>
                    <a:lnTo>
                      <a:pt x="8" y="261"/>
                    </a:lnTo>
                    <a:lnTo>
                      <a:pt x="5" y="261"/>
                    </a:lnTo>
                    <a:lnTo>
                      <a:pt x="2" y="258"/>
                    </a:lnTo>
                    <a:lnTo>
                      <a:pt x="0" y="257"/>
                    </a:lnTo>
                    <a:lnTo>
                      <a:pt x="0" y="253"/>
                    </a:lnTo>
                    <a:lnTo>
                      <a:pt x="0" y="8"/>
                    </a:lnTo>
                    <a:lnTo>
                      <a:pt x="0" y="5"/>
                    </a:lnTo>
                    <a:lnTo>
                      <a:pt x="2" y="2"/>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grpSp>
          <p:nvGrpSpPr>
            <p:cNvPr id="124" name="Group 123"/>
            <p:cNvGrpSpPr/>
            <p:nvPr/>
          </p:nvGrpSpPr>
          <p:grpSpPr>
            <a:xfrm>
              <a:off x="1060366" y="3506313"/>
              <a:ext cx="425568" cy="367875"/>
              <a:chOff x="8423275" y="2959101"/>
              <a:chExt cx="1089025" cy="941388"/>
            </a:xfrm>
            <a:solidFill>
              <a:schemeClr val="bg1"/>
            </a:solidFill>
          </p:grpSpPr>
          <p:sp>
            <p:nvSpPr>
              <p:cNvPr id="125" name="Freeform 17"/>
              <p:cNvSpPr>
                <a:spLocks noEditPoints="1"/>
              </p:cNvSpPr>
              <p:nvPr/>
            </p:nvSpPr>
            <p:spPr bwMode="auto">
              <a:xfrm>
                <a:off x="8423275" y="2959101"/>
                <a:ext cx="1089025" cy="941388"/>
              </a:xfrm>
              <a:custGeom>
                <a:avLst/>
                <a:gdLst>
                  <a:gd name="T0" fmla="*/ 44 w 686"/>
                  <a:gd name="T1" fmla="*/ 25 h 593"/>
                  <a:gd name="T2" fmla="*/ 24 w 686"/>
                  <a:gd name="T3" fmla="*/ 45 h 593"/>
                  <a:gd name="T4" fmla="*/ 22 w 686"/>
                  <a:gd name="T5" fmla="*/ 571 h 593"/>
                  <a:gd name="T6" fmla="*/ 664 w 686"/>
                  <a:gd name="T7" fmla="*/ 166 h 593"/>
                  <a:gd name="T8" fmla="*/ 653 w 686"/>
                  <a:gd name="T9" fmla="*/ 139 h 593"/>
                  <a:gd name="T10" fmla="*/ 627 w 686"/>
                  <a:gd name="T11" fmla="*/ 129 h 593"/>
                  <a:gd name="T12" fmla="*/ 338 w 686"/>
                  <a:gd name="T13" fmla="*/ 128 h 593"/>
                  <a:gd name="T14" fmla="*/ 333 w 686"/>
                  <a:gd name="T15" fmla="*/ 122 h 593"/>
                  <a:gd name="T16" fmla="*/ 332 w 686"/>
                  <a:gd name="T17" fmla="*/ 59 h 593"/>
                  <a:gd name="T18" fmla="*/ 321 w 686"/>
                  <a:gd name="T19" fmla="*/ 33 h 593"/>
                  <a:gd name="T20" fmla="*/ 295 w 686"/>
                  <a:gd name="T21" fmla="*/ 23 h 593"/>
                  <a:gd name="T22" fmla="*/ 58 w 686"/>
                  <a:gd name="T23" fmla="*/ 0 h 593"/>
                  <a:gd name="T24" fmla="*/ 313 w 686"/>
                  <a:gd name="T25" fmla="*/ 4 h 593"/>
                  <a:gd name="T26" fmla="*/ 342 w 686"/>
                  <a:gd name="T27" fmla="*/ 25 h 593"/>
                  <a:gd name="T28" fmla="*/ 354 w 686"/>
                  <a:gd name="T29" fmla="*/ 59 h 593"/>
                  <a:gd name="T30" fmla="*/ 627 w 686"/>
                  <a:gd name="T31" fmla="*/ 107 h 593"/>
                  <a:gd name="T32" fmla="*/ 664 w 686"/>
                  <a:gd name="T33" fmla="*/ 120 h 593"/>
                  <a:gd name="T34" fmla="*/ 661 w 686"/>
                  <a:gd name="T35" fmla="*/ 93 h 593"/>
                  <a:gd name="T36" fmla="*/ 642 w 686"/>
                  <a:gd name="T37" fmla="*/ 74 h 593"/>
                  <a:gd name="T38" fmla="*/ 387 w 686"/>
                  <a:gd name="T39" fmla="*/ 70 h 593"/>
                  <a:gd name="T40" fmla="*/ 379 w 686"/>
                  <a:gd name="T41" fmla="*/ 67 h 593"/>
                  <a:gd name="T42" fmla="*/ 376 w 686"/>
                  <a:gd name="T43" fmla="*/ 59 h 593"/>
                  <a:gd name="T44" fmla="*/ 379 w 686"/>
                  <a:gd name="T45" fmla="*/ 51 h 593"/>
                  <a:gd name="T46" fmla="*/ 387 w 686"/>
                  <a:gd name="T47" fmla="*/ 49 h 593"/>
                  <a:gd name="T48" fmla="*/ 647 w 686"/>
                  <a:gd name="T49" fmla="*/ 51 h 593"/>
                  <a:gd name="T50" fmla="*/ 674 w 686"/>
                  <a:gd name="T51" fmla="*/ 72 h 593"/>
                  <a:gd name="T52" fmla="*/ 686 w 686"/>
                  <a:gd name="T53" fmla="*/ 107 h 593"/>
                  <a:gd name="T54" fmla="*/ 685 w 686"/>
                  <a:gd name="T55" fmla="*/ 585 h 593"/>
                  <a:gd name="T56" fmla="*/ 680 w 686"/>
                  <a:gd name="T57" fmla="*/ 592 h 593"/>
                  <a:gd name="T58" fmla="*/ 11 w 686"/>
                  <a:gd name="T59" fmla="*/ 593 h 593"/>
                  <a:gd name="T60" fmla="*/ 3 w 686"/>
                  <a:gd name="T61" fmla="*/ 589 h 593"/>
                  <a:gd name="T62" fmla="*/ 0 w 686"/>
                  <a:gd name="T63" fmla="*/ 581 h 593"/>
                  <a:gd name="T64" fmla="*/ 2 w 686"/>
                  <a:gd name="T65" fmla="*/ 41 h 593"/>
                  <a:gd name="T66" fmla="*/ 24 w 686"/>
                  <a:gd name="T67" fmla="*/ 12 h 593"/>
                  <a:gd name="T68" fmla="*/ 58 w 686"/>
                  <a:gd name="T6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6" h="593">
                    <a:moveTo>
                      <a:pt x="58" y="23"/>
                    </a:moveTo>
                    <a:lnTo>
                      <a:pt x="44" y="25"/>
                    </a:lnTo>
                    <a:lnTo>
                      <a:pt x="32" y="33"/>
                    </a:lnTo>
                    <a:lnTo>
                      <a:pt x="24" y="45"/>
                    </a:lnTo>
                    <a:lnTo>
                      <a:pt x="22" y="59"/>
                    </a:lnTo>
                    <a:lnTo>
                      <a:pt x="22" y="571"/>
                    </a:lnTo>
                    <a:lnTo>
                      <a:pt x="664" y="571"/>
                    </a:lnTo>
                    <a:lnTo>
                      <a:pt x="664" y="166"/>
                    </a:lnTo>
                    <a:lnTo>
                      <a:pt x="661" y="151"/>
                    </a:lnTo>
                    <a:lnTo>
                      <a:pt x="653" y="139"/>
                    </a:lnTo>
                    <a:lnTo>
                      <a:pt x="642" y="131"/>
                    </a:lnTo>
                    <a:lnTo>
                      <a:pt x="627" y="129"/>
                    </a:lnTo>
                    <a:lnTo>
                      <a:pt x="343" y="129"/>
                    </a:lnTo>
                    <a:lnTo>
                      <a:pt x="338" y="128"/>
                    </a:lnTo>
                    <a:lnTo>
                      <a:pt x="336" y="126"/>
                    </a:lnTo>
                    <a:lnTo>
                      <a:pt x="333" y="122"/>
                    </a:lnTo>
                    <a:lnTo>
                      <a:pt x="332" y="118"/>
                    </a:lnTo>
                    <a:lnTo>
                      <a:pt x="332" y="59"/>
                    </a:lnTo>
                    <a:lnTo>
                      <a:pt x="329" y="45"/>
                    </a:lnTo>
                    <a:lnTo>
                      <a:pt x="321" y="33"/>
                    </a:lnTo>
                    <a:lnTo>
                      <a:pt x="309" y="25"/>
                    </a:lnTo>
                    <a:lnTo>
                      <a:pt x="295" y="23"/>
                    </a:lnTo>
                    <a:lnTo>
                      <a:pt x="58" y="23"/>
                    </a:lnTo>
                    <a:close/>
                    <a:moveTo>
                      <a:pt x="58" y="0"/>
                    </a:moveTo>
                    <a:lnTo>
                      <a:pt x="295" y="0"/>
                    </a:lnTo>
                    <a:lnTo>
                      <a:pt x="313" y="4"/>
                    </a:lnTo>
                    <a:lnTo>
                      <a:pt x="330" y="12"/>
                    </a:lnTo>
                    <a:lnTo>
                      <a:pt x="342" y="25"/>
                    </a:lnTo>
                    <a:lnTo>
                      <a:pt x="351" y="41"/>
                    </a:lnTo>
                    <a:lnTo>
                      <a:pt x="354" y="59"/>
                    </a:lnTo>
                    <a:lnTo>
                      <a:pt x="354" y="107"/>
                    </a:lnTo>
                    <a:lnTo>
                      <a:pt x="627" y="107"/>
                    </a:lnTo>
                    <a:lnTo>
                      <a:pt x="647" y="110"/>
                    </a:lnTo>
                    <a:lnTo>
                      <a:pt x="664" y="120"/>
                    </a:lnTo>
                    <a:lnTo>
                      <a:pt x="664" y="107"/>
                    </a:lnTo>
                    <a:lnTo>
                      <a:pt x="661" y="93"/>
                    </a:lnTo>
                    <a:lnTo>
                      <a:pt x="653" y="82"/>
                    </a:lnTo>
                    <a:lnTo>
                      <a:pt x="642" y="74"/>
                    </a:lnTo>
                    <a:lnTo>
                      <a:pt x="627" y="70"/>
                    </a:lnTo>
                    <a:lnTo>
                      <a:pt x="387" y="70"/>
                    </a:lnTo>
                    <a:lnTo>
                      <a:pt x="383" y="70"/>
                    </a:lnTo>
                    <a:lnTo>
                      <a:pt x="379" y="67"/>
                    </a:lnTo>
                    <a:lnTo>
                      <a:pt x="376" y="63"/>
                    </a:lnTo>
                    <a:lnTo>
                      <a:pt x="376" y="59"/>
                    </a:lnTo>
                    <a:lnTo>
                      <a:pt x="376" y="55"/>
                    </a:lnTo>
                    <a:lnTo>
                      <a:pt x="379" y="51"/>
                    </a:lnTo>
                    <a:lnTo>
                      <a:pt x="383" y="49"/>
                    </a:lnTo>
                    <a:lnTo>
                      <a:pt x="387" y="49"/>
                    </a:lnTo>
                    <a:lnTo>
                      <a:pt x="627" y="49"/>
                    </a:lnTo>
                    <a:lnTo>
                      <a:pt x="647" y="51"/>
                    </a:lnTo>
                    <a:lnTo>
                      <a:pt x="663" y="59"/>
                    </a:lnTo>
                    <a:lnTo>
                      <a:pt x="674" y="72"/>
                    </a:lnTo>
                    <a:lnTo>
                      <a:pt x="683" y="88"/>
                    </a:lnTo>
                    <a:lnTo>
                      <a:pt x="686" y="107"/>
                    </a:lnTo>
                    <a:lnTo>
                      <a:pt x="686" y="581"/>
                    </a:lnTo>
                    <a:lnTo>
                      <a:pt x="685" y="585"/>
                    </a:lnTo>
                    <a:lnTo>
                      <a:pt x="683" y="589"/>
                    </a:lnTo>
                    <a:lnTo>
                      <a:pt x="680" y="592"/>
                    </a:lnTo>
                    <a:lnTo>
                      <a:pt x="676" y="593"/>
                    </a:lnTo>
                    <a:lnTo>
                      <a:pt x="11" y="593"/>
                    </a:lnTo>
                    <a:lnTo>
                      <a:pt x="6" y="592"/>
                    </a:lnTo>
                    <a:lnTo>
                      <a:pt x="3" y="589"/>
                    </a:lnTo>
                    <a:lnTo>
                      <a:pt x="1" y="585"/>
                    </a:lnTo>
                    <a:lnTo>
                      <a:pt x="0" y="581"/>
                    </a:lnTo>
                    <a:lnTo>
                      <a:pt x="0" y="59"/>
                    </a:lnTo>
                    <a:lnTo>
                      <a:pt x="2" y="41"/>
                    </a:lnTo>
                    <a:lnTo>
                      <a:pt x="11" y="25"/>
                    </a:lnTo>
                    <a:lnTo>
                      <a:pt x="24" y="12"/>
                    </a:lnTo>
                    <a:lnTo>
                      <a:pt x="40" y="4"/>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6" name="Freeform 18"/>
              <p:cNvSpPr>
                <a:spLocks noEditPoints="1"/>
              </p:cNvSpPr>
              <p:nvPr/>
            </p:nvSpPr>
            <p:spPr bwMode="auto">
              <a:xfrm>
                <a:off x="9118600" y="3325813"/>
                <a:ext cx="173038" cy="173038"/>
              </a:xfrm>
              <a:custGeom>
                <a:avLst/>
                <a:gdLst>
                  <a:gd name="T0" fmla="*/ 55 w 109"/>
                  <a:gd name="T1" fmla="*/ 21 h 109"/>
                  <a:gd name="T2" fmla="*/ 41 w 109"/>
                  <a:gd name="T3" fmla="*/ 24 h 109"/>
                  <a:gd name="T4" fmla="*/ 31 w 109"/>
                  <a:gd name="T5" fmla="*/ 32 h 109"/>
                  <a:gd name="T6" fmla="*/ 24 w 109"/>
                  <a:gd name="T7" fmla="*/ 42 h 109"/>
                  <a:gd name="T8" fmla="*/ 22 w 109"/>
                  <a:gd name="T9" fmla="*/ 54 h 109"/>
                  <a:gd name="T10" fmla="*/ 24 w 109"/>
                  <a:gd name="T11" fmla="*/ 67 h 109"/>
                  <a:gd name="T12" fmla="*/ 31 w 109"/>
                  <a:gd name="T13" fmla="*/ 77 h 109"/>
                  <a:gd name="T14" fmla="*/ 41 w 109"/>
                  <a:gd name="T15" fmla="*/ 85 h 109"/>
                  <a:gd name="T16" fmla="*/ 55 w 109"/>
                  <a:gd name="T17" fmla="*/ 88 h 109"/>
                  <a:gd name="T18" fmla="*/ 68 w 109"/>
                  <a:gd name="T19" fmla="*/ 85 h 109"/>
                  <a:gd name="T20" fmla="*/ 78 w 109"/>
                  <a:gd name="T21" fmla="*/ 77 h 109"/>
                  <a:gd name="T22" fmla="*/ 85 w 109"/>
                  <a:gd name="T23" fmla="*/ 67 h 109"/>
                  <a:gd name="T24" fmla="*/ 87 w 109"/>
                  <a:gd name="T25" fmla="*/ 54 h 109"/>
                  <a:gd name="T26" fmla="*/ 85 w 109"/>
                  <a:gd name="T27" fmla="*/ 42 h 109"/>
                  <a:gd name="T28" fmla="*/ 78 w 109"/>
                  <a:gd name="T29" fmla="*/ 32 h 109"/>
                  <a:gd name="T30" fmla="*/ 68 w 109"/>
                  <a:gd name="T31" fmla="*/ 24 h 109"/>
                  <a:gd name="T32" fmla="*/ 55 w 109"/>
                  <a:gd name="T33" fmla="*/ 21 h 109"/>
                  <a:gd name="T34" fmla="*/ 55 w 109"/>
                  <a:gd name="T35" fmla="*/ 0 h 109"/>
                  <a:gd name="T36" fmla="*/ 72 w 109"/>
                  <a:gd name="T37" fmla="*/ 3 h 109"/>
                  <a:gd name="T38" fmla="*/ 87 w 109"/>
                  <a:gd name="T39" fmla="*/ 11 h 109"/>
                  <a:gd name="T40" fmla="*/ 99 w 109"/>
                  <a:gd name="T41" fmla="*/ 22 h 109"/>
                  <a:gd name="T42" fmla="*/ 107 w 109"/>
                  <a:gd name="T43" fmla="*/ 37 h 109"/>
                  <a:gd name="T44" fmla="*/ 109 w 109"/>
                  <a:gd name="T45" fmla="*/ 54 h 109"/>
                  <a:gd name="T46" fmla="*/ 107 w 109"/>
                  <a:gd name="T47" fmla="*/ 72 h 109"/>
                  <a:gd name="T48" fmla="*/ 99 w 109"/>
                  <a:gd name="T49" fmla="*/ 87 h 109"/>
                  <a:gd name="T50" fmla="*/ 87 w 109"/>
                  <a:gd name="T51" fmla="*/ 98 h 109"/>
                  <a:gd name="T52" fmla="*/ 72 w 109"/>
                  <a:gd name="T53" fmla="*/ 106 h 109"/>
                  <a:gd name="T54" fmla="*/ 55 w 109"/>
                  <a:gd name="T55" fmla="*/ 109 h 109"/>
                  <a:gd name="T56" fmla="*/ 38 w 109"/>
                  <a:gd name="T57" fmla="*/ 106 h 109"/>
                  <a:gd name="T58" fmla="*/ 22 w 109"/>
                  <a:gd name="T59" fmla="*/ 98 h 109"/>
                  <a:gd name="T60" fmla="*/ 10 w 109"/>
                  <a:gd name="T61" fmla="*/ 87 h 109"/>
                  <a:gd name="T62" fmla="*/ 2 w 109"/>
                  <a:gd name="T63" fmla="*/ 72 h 109"/>
                  <a:gd name="T64" fmla="*/ 0 w 109"/>
                  <a:gd name="T65" fmla="*/ 54 h 109"/>
                  <a:gd name="T66" fmla="*/ 2 w 109"/>
                  <a:gd name="T67" fmla="*/ 37 h 109"/>
                  <a:gd name="T68" fmla="*/ 10 w 109"/>
                  <a:gd name="T69" fmla="*/ 22 h 109"/>
                  <a:gd name="T70" fmla="*/ 22 w 109"/>
                  <a:gd name="T71" fmla="*/ 11 h 109"/>
                  <a:gd name="T72" fmla="*/ 38 w 109"/>
                  <a:gd name="T73" fmla="*/ 3 h 109"/>
                  <a:gd name="T74" fmla="*/ 55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5" y="21"/>
                    </a:moveTo>
                    <a:lnTo>
                      <a:pt x="41" y="24"/>
                    </a:lnTo>
                    <a:lnTo>
                      <a:pt x="31" y="32"/>
                    </a:lnTo>
                    <a:lnTo>
                      <a:pt x="24" y="42"/>
                    </a:lnTo>
                    <a:lnTo>
                      <a:pt x="22" y="54"/>
                    </a:lnTo>
                    <a:lnTo>
                      <a:pt x="24" y="67"/>
                    </a:lnTo>
                    <a:lnTo>
                      <a:pt x="31" y="77"/>
                    </a:lnTo>
                    <a:lnTo>
                      <a:pt x="41" y="85"/>
                    </a:lnTo>
                    <a:lnTo>
                      <a:pt x="55" y="88"/>
                    </a:lnTo>
                    <a:lnTo>
                      <a:pt x="68" y="85"/>
                    </a:lnTo>
                    <a:lnTo>
                      <a:pt x="78" y="77"/>
                    </a:lnTo>
                    <a:lnTo>
                      <a:pt x="85" y="67"/>
                    </a:lnTo>
                    <a:lnTo>
                      <a:pt x="87" y="54"/>
                    </a:lnTo>
                    <a:lnTo>
                      <a:pt x="85" y="42"/>
                    </a:lnTo>
                    <a:lnTo>
                      <a:pt x="78" y="32"/>
                    </a:lnTo>
                    <a:lnTo>
                      <a:pt x="68" y="24"/>
                    </a:lnTo>
                    <a:lnTo>
                      <a:pt x="55" y="21"/>
                    </a:lnTo>
                    <a:close/>
                    <a:moveTo>
                      <a:pt x="55" y="0"/>
                    </a:moveTo>
                    <a:lnTo>
                      <a:pt x="72" y="3"/>
                    </a:lnTo>
                    <a:lnTo>
                      <a:pt x="87" y="11"/>
                    </a:lnTo>
                    <a:lnTo>
                      <a:pt x="99" y="22"/>
                    </a:lnTo>
                    <a:lnTo>
                      <a:pt x="107" y="37"/>
                    </a:lnTo>
                    <a:lnTo>
                      <a:pt x="109" y="54"/>
                    </a:lnTo>
                    <a:lnTo>
                      <a:pt x="107" y="72"/>
                    </a:lnTo>
                    <a:lnTo>
                      <a:pt x="99" y="87"/>
                    </a:lnTo>
                    <a:lnTo>
                      <a:pt x="87" y="98"/>
                    </a:lnTo>
                    <a:lnTo>
                      <a:pt x="72" y="106"/>
                    </a:lnTo>
                    <a:lnTo>
                      <a:pt x="55" y="109"/>
                    </a:lnTo>
                    <a:lnTo>
                      <a:pt x="38" y="106"/>
                    </a:lnTo>
                    <a:lnTo>
                      <a:pt x="22" y="98"/>
                    </a:lnTo>
                    <a:lnTo>
                      <a:pt x="10" y="87"/>
                    </a:lnTo>
                    <a:lnTo>
                      <a:pt x="2" y="72"/>
                    </a:lnTo>
                    <a:lnTo>
                      <a:pt x="0" y="54"/>
                    </a:lnTo>
                    <a:lnTo>
                      <a:pt x="2" y="37"/>
                    </a:lnTo>
                    <a:lnTo>
                      <a:pt x="10" y="22"/>
                    </a:lnTo>
                    <a:lnTo>
                      <a:pt x="22" y="11"/>
                    </a:lnTo>
                    <a:lnTo>
                      <a:pt x="38" y="3"/>
                    </a:lnTo>
                    <a:lnTo>
                      <a:pt x="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7" name="Freeform 19"/>
              <p:cNvSpPr>
                <a:spLocks/>
              </p:cNvSpPr>
              <p:nvPr/>
            </p:nvSpPr>
            <p:spPr bwMode="auto">
              <a:xfrm>
                <a:off x="9128125" y="3533776"/>
                <a:ext cx="220663" cy="161925"/>
              </a:xfrm>
              <a:custGeom>
                <a:avLst/>
                <a:gdLst>
                  <a:gd name="T0" fmla="*/ 49 w 139"/>
                  <a:gd name="T1" fmla="*/ 0 h 102"/>
                  <a:gd name="T2" fmla="*/ 72 w 139"/>
                  <a:gd name="T3" fmla="*/ 4 h 102"/>
                  <a:gd name="T4" fmla="*/ 94 w 139"/>
                  <a:gd name="T5" fmla="*/ 13 h 102"/>
                  <a:gd name="T6" fmla="*/ 113 w 139"/>
                  <a:gd name="T7" fmla="*/ 26 h 102"/>
                  <a:gd name="T8" fmla="*/ 126 w 139"/>
                  <a:gd name="T9" fmla="*/ 45 h 102"/>
                  <a:gd name="T10" fmla="*/ 135 w 139"/>
                  <a:gd name="T11" fmla="*/ 67 h 102"/>
                  <a:gd name="T12" fmla="*/ 139 w 139"/>
                  <a:gd name="T13" fmla="*/ 91 h 102"/>
                  <a:gd name="T14" fmla="*/ 137 w 139"/>
                  <a:gd name="T15" fmla="*/ 95 h 102"/>
                  <a:gd name="T16" fmla="*/ 135 w 139"/>
                  <a:gd name="T17" fmla="*/ 99 h 102"/>
                  <a:gd name="T18" fmla="*/ 132 w 139"/>
                  <a:gd name="T19" fmla="*/ 101 h 102"/>
                  <a:gd name="T20" fmla="*/ 128 w 139"/>
                  <a:gd name="T21" fmla="*/ 102 h 102"/>
                  <a:gd name="T22" fmla="*/ 49 w 139"/>
                  <a:gd name="T23" fmla="*/ 102 h 102"/>
                  <a:gd name="T24" fmla="*/ 45 w 139"/>
                  <a:gd name="T25" fmla="*/ 101 h 102"/>
                  <a:gd name="T26" fmla="*/ 41 w 139"/>
                  <a:gd name="T27" fmla="*/ 99 h 102"/>
                  <a:gd name="T28" fmla="*/ 38 w 139"/>
                  <a:gd name="T29" fmla="*/ 95 h 102"/>
                  <a:gd name="T30" fmla="*/ 37 w 139"/>
                  <a:gd name="T31" fmla="*/ 91 h 102"/>
                  <a:gd name="T32" fmla="*/ 38 w 139"/>
                  <a:gd name="T33" fmla="*/ 87 h 102"/>
                  <a:gd name="T34" fmla="*/ 41 w 139"/>
                  <a:gd name="T35" fmla="*/ 83 h 102"/>
                  <a:gd name="T36" fmla="*/ 45 w 139"/>
                  <a:gd name="T37" fmla="*/ 80 h 102"/>
                  <a:gd name="T38" fmla="*/ 49 w 139"/>
                  <a:gd name="T39" fmla="*/ 80 h 102"/>
                  <a:gd name="T40" fmla="*/ 117 w 139"/>
                  <a:gd name="T41" fmla="*/ 80 h 102"/>
                  <a:gd name="T42" fmla="*/ 110 w 139"/>
                  <a:gd name="T43" fmla="*/ 62 h 102"/>
                  <a:gd name="T44" fmla="*/ 100 w 139"/>
                  <a:gd name="T45" fmla="*/ 46 h 102"/>
                  <a:gd name="T46" fmla="*/ 85 w 139"/>
                  <a:gd name="T47" fmla="*/ 33 h 102"/>
                  <a:gd name="T48" fmla="*/ 68 w 139"/>
                  <a:gd name="T49" fmla="*/ 25 h 102"/>
                  <a:gd name="T50" fmla="*/ 49 w 139"/>
                  <a:gd name="T51" fmla="*/ 23 h 102"/>
                  <a:gd name="T52" fmla="*/ 32 w 139"/>
                  <a:gd name="T53" fmla="*/ 24 h 102"/>
                  <a:gd name="T54" fmla="*/ 16 w 139"/>
                  <a:gd name="T55" fmla="*/ 30 h 102"/>
                  <a:gd name="T56" fmla="*/ 13 w 139"/>
                  <a:gd name="T57" fmla="*/ 32 h 102"/>
                  <a:gd name="T58" fmla="*/ 9 w 139"/>
                  <a:gd name="T59" fmla="*/ 32 h 102"/>
                  <a:gd name="T60" fmla="*/ 7 w 139"/>
                  <a:gd name="T61" fmla="*/ 30 h 102"/>
                  <a:gd name="T62" fmla="*/ 3 w 139"/>
                  <a:gd name="T63" fmla="*/ 29 h 102"/>
                  <a:gd name="T64" fmla="*/ 1 w 139"/>
                  <a:gd name="T65" fmla="*/ 26 h 102"/>
                  <a:gd name="T66" fmla="*/ 0 w 139"/>
                  <a:gd name="T67" fmla="*/ 23 h 102"/>
                  <a:gd name="T68" fmla="*/ 0 w 139"/>
                  <a:gd name="T69" fmla="*/ 19 h 102"/>
                  <a:gd name="T70" fmla="*/ 1 w 139"/>
                  <a:gd name="T71" fmla="*/ 16 h 102"/>
                  <a:gd name="T72" fmla="*/ 3 w 139"/>
                  <a:gd name="T73" fmla="*/ 13 h 102"/>
                  <a:gd name="T74" fmla="*/ 5 w 139"/>
                  <a:gd name="T75" fmla="*/ 11 h 102"/>
                  <a:gd name="T76" fmla="*/ 26 w 139"/>
                  <a:gd name="T77" fmla="*/ 3 h 102"/>
                  <a:gd name="T78" fmla="*/ 49 w 13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9" h="102">
                    <a:moveTo>
                      <a:pt x="49" y="0"/>
                    </a:moveTo>
                    <a:lnTo>
                      <a:pt x="72" y="4"/>
                    </a:lnTo>
                    <a:lnTo>
                      <a:pt x="94" y="13"/>
                    </a:lnTo>
                    <a:lnTo>
                      <a:pt x="113" y="26"/>
                    </a:lnTo>
                    <a:lnTo>
                      <a:pt x="126" y="45"/>
                    </a:lnTo>
                    <a:lnTo>
                      <a:pt x="135" y="67"/>
                    </a:lnTo>
                    <a:lnTo>
                      <a:pt x="139" y="91"/>
                    </a:lnTo>
                    <a:lnTo>
                      <a:pt x="137" y="95"/>
                    </a:lnTo>
                    <a:lnTo>
                      <a:pt x="135" y="99"/>
                    </a:lnTo>
                    <a:lnTo>
                      <a:pt x="132" y="101"/>
                    </a:lnTo>
                    <a:lnTo>
                      <a:pt x="128" y="102"/>
                    </a:lnTo>
                    <a:lnTo>
                      <a:pt x="49" y="102"/>
                    </a:lnTo>
                    <a:lnTo>
                      <a:pt x="45" y="101"/>
                    </a:lnTo>
                    <a:lnTo>
                      <a:pt x="41" y="99"/>
                    </a:lnTo>
                    <a:lnTo>
                      <a:pt x="38" y="95"/>
                    </a:lnTo>
                    <a:lnTo>
                      <a:pt x="37" y="91"/>
                    </a:lnTo>
                    <a:lnTo>
                      <a:pt x="38" y="87"/>
                    </a:lnTo>
                    <a:lnTo>
                      <a:pt x="41" y="83"/>
                    </a:lnTo>
                    <a:lnTo>
                      <a:pt x="45" y="80"/>
                    </a:lnTo>
                    <a:lnTo>
                      <a:pt x="49" y="80"/>
                    </a:lnTo>
                    <a:lnTo>
                      <a:pt x="117" y="80"/>
                    </a:lnTo>
                    <a:lnTo>
                      <a:pt x="110" y="62"/>
                    </a:lnTo>
                    <a:lnTo>
                      <a:pt x="100" y="46"/>
                    </a:lnTo>
                    <a:lnTo>
                      <a:pt x="85" y="33"/>
                    </a:lnTo>
                    <a:lnTo>
                      <a:pt x="68" y="25"/>
                    </a:lnTo>
                    <a:lnTo>
                      <a:pt x="49" y="23"/>
                    </a:lnTo>
                    <a:lnTo>
                      <a:pt x="32" y="24"/>
                    </a:lnTo>
                    <a:lnTo>
                      <a:pt x="16" y="30"/>
                    </a:lnTo>
                    <a:lnTo>
                      <a:pt x="13" y="32"/>
                    </a:lnTo>
                    <a:lnTo>
                      <a:pt x="9" y="32"/>
                    </a:lnTo>
                    <a:lnTo>
                      <a:pt x="7" y="30"/>
                    </a:lnTo>
                    <a:lnTo>
                      <a:pt x="3" y="29"/>
                    </a:lnTo>
                    <a:lnTo>
                      <a:pt x="1" y="26"/>
                    </a:lnTo>
                    <a:lnTo>
                      <a:pt x="0" y="23"/>
                    </a:lnTo>
                    <a:lnTo>
                      <a:pt x="0" y="19"/>
                    </a:lnTo>
                    <a:lnTo>
                      <a:pt x="1" y="16"/>
                    </a:lnTo>
                    <a:lnTo>
                      <a:pt x="3" y="13"/>
                    </a:lnTo>
                    <a:lnTo>
                      <a:pt x="5" y="11"/>
                    </a:lnTo>
                    <a:lnTo>
                      <a:pt x="26" y="3"/>
                    </a:lnTo>
                    <a:lnTo>
                      <a:pt x="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8" name="Freeform 20"/>
              <p:cNvSpPr>
                <a:spLocks/>
              </p:cNvSpPr>
              <p:nvPr/>
            </p:nvSpPr>
            <p:spPr bwMode="auto">
              <a:xfrm>
                <a:off x="8586788" y="3533776"/>
                <a:ext cx="219075" cy="161925"/>
              </a:xfrm>
              <a:custGeom>
                <a:avLst/>
                <a:gdLst>
                  <a:gd name="T0" fmla="*/ 90 w 138"/>
                  <a:gd name="T1" fmla="*/ 0 h 102"/>
                  <a:gd name="T2" fmla="*/ 112 w 138"/>
                  <a:gd name="T3" fmla="*/ 3 h 102"/>
                  <a:gd name="T4" fmla="*/ 133 w 138"/>
                  <a:gd name="T5" fmla="*/ 11 h 102"/>
                  <a:gd name="T6" fmla="*/ 136 w 138"/>
                  <a:gd name="T7" fmla="*/ 13 h 102"/>
                  <a:gd name="T8" fmla="*/ 138 w 138"/>
                  <a:gd name="T9" fmla="*/ 16 h 102"/>
                  <a:gd name="T10" fmla="*/ 138 w 138"/>
                  <a:gd name="T11" fmla="*/ 19 h 102"/>
                  <a:gd name="T12" fmla="*/ 138 w 138"/>
                  <a:gd name="T13" fmla="*/ 23 h 102"/>
                  <a:gd name="T14" fmla="*/ 138 w 138"/>
                  <a:gd name="T15" fmla="*/ 26 h 102"/>
                  <a:gd name="T16" fmla="*/ 136 w 138"/>
                  <a:gd name="T17" fmla="*/ 29 h 102"/>
                  <a:gd name="T18" fmla="*/ 133 w 138"/>
                  <a:gd name="T19" fmla="*/ 30 h 102"/>
                  <a:gd name="T20" fmla="*/ 129 w 138"/>
                  <a:gd name="T21" fmla="*/ 32 h 102"/>
                  <a:gd name="T22" fmla="*/ 127 w 138"/>
                  <a:gd name="T23" fmla="*/ 32 h 102"/>
                  <a:gd name="T24" fmla="*/ 123 w 138"/>
                  <a:gd name="T25" fmla="*/ 30 h 102"/>
                  <a:gd name="T26" fmla="*/ 107 w 138"/>
                  <a:gd name="T27" fmla="*/ 24 h 102"/>
                  <a:gd name="T28" fmla="*/ 90 w 138"/>
                  <a:gd name="T29" fmla="*/ 23 h 102"/>
                  <a:gd name="T30" fmla="*/ 72 w 138"/>
                  <a:gd name="T31" fmla="*/ 25 h 102"/>
                  <a:gd name="T32" fmla="*/ 53 w 138"/>
                  <a:gd name="T33" fmla="*/ 33 h 102"/>
                  <a:gd name="T34" fmla="*/ 39 w 138"/>
                  <a:gd name="T35" fmla="*/ 46 h 102"/>
                  <a:gd name="T36" fmla="*/ 29 w 138"/>
                  <a:gd name="T37" fmla="*/ 62 h 102"/>
                  <a:gd name="T38" fmla="*/ 23 w 138"/>
                  <a:gd name="T39" fmla="*/ 80 h 102"/>
                  <a:gd name="T40" fmla="*/ 91 w 138"/>
                  <a:gd name="T41" fmla="*/ 80 h 102"/>
                  <a:gd name="T42" fmla="*/ 95 w 138"/>
                  <a:gd name="T43" fmla="*/ 80 h 102"/>
                  <a:gd name="T44" fmla="*/ 99 w 138"/>
                  <a:gd name="T45" fmla="*/ 83 h 102"/>
                  <a:gd name="T46" fmla="*/ 102 w 138"/>
                  <a:gd name="T47" fmla="*/ 87 h 102"/>
                  <a:gd name="T48" fmla="*/ 103 w 138"/>
                  <a:gd name="T49" fmla="*/ 91 h 102"/>
                  <a:gd name="T50" fmla="*/ 102 w 138"/>
                  <a:gd name="T51" fmla="*/ 95 h 102"/>
                  <a:gd name="T52" fmla="*/ 99 w 138"/>
                  <a:gd name="T53" fmla="*/ 99 h 102"/>
                  <a:gd name="T54" fmla="*/ 95 w 138"/>
                  <a:gd name="T55" fmla="*/ 101 h 102"/>
                  <a:gd name="T56" fmla="*/ 91 w 138"/>
                  <a:gd name="T57" fmla="*/ 102 h 102"/>
                  <a:gd name="T58" fmla="*/ 12 w 138"/>
                  <a:gd name="T59" fmla="*/ 102 h 102"/>
                  <a:gd name="T60" fmla="*/ 6 w 138"/>
                  <a:gd name="T61" fmla="*/ 101 h 102"/>
                  <a:gd name="T62" fmla="*/ 4 w 138"/>
                  <a:gd name="T63" fmla="*/ 99 h 102"/>
                  <a:gd name="T64" fmla="*/ 1 w 138"/>
                  <a:gd name="T65" fmla="*/ 95 h 102"/>
                  <a:gd name="T66" fmla="*/ 0 w 138"/>
                  <a:gd name="T67" fmla="*/ 91 h 102"/>
                  <a:gd name="T68" fmla="*/ 4 w 138"/>
                  <a:gd name="T69" fmla="*/ 67 h 102"/>
                  <a:gd name="T70" fmla="*/ 13 w 138"/>
                  <a:gd name="T71" fmla="*/ 45 h 102"/>
                  <a:gd name="T72" fmla="*/ 27 w 138"/>
                  <a:gd name="T73" fmla="*/ 26 h 102"/>
                  <a:gd name="T74" fmla="*/ 46 w 138"/>
                  <a:gd name="T75" fmla="*/ 13 h 102"/>
                  <a:gd name="T76" fmla="*/ 67 w 138"/>
                  <a:gd name="T77" fmla="*/ 4 h 102"/>
                  <a:gd name="T78" fmla="*/ 90 w 138"/>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102">
                    <a:moveTo>
                      <a:pt x="90" y="0"/>
                    </a:moveTo>
                    <a:lnTo>
                      <a:pt x="112" y="3"/>
                    </a:lnTo>
                    <a:lnTo>
                      <a:pt x="133" y="11"/>
                    </a:lnTo>
                    <a:lnTo>
                      <a:pt x="136" y="13"/>
                    </a:lnTo>
                    <a:lnTo>
                      <a:pt x="138" y="16"/>
                    </a:lnTo>
                    <a:lnTo>
                      <a:pt x="138" y="19"/>
                    </a:lnTo>
                    <a:lnTo>
                      <a:pt x="138" y="23"/>
                    </a:lnTo>
                    <a:lnTo>
                      <a:pt x="138" y="26"/>
                    </a:lnTo>
                    <a:lnTo>
                      <a:pt x="136" y="29"/>
                    </a:lnTo>
                    <a:lnTo>
                      <a:pt x="133" y="30"/>
                    </a:lnTo>
                    <a:lnTo>
                      <a:pt x="129" y="32"/>
                    </a:lnTo>
                    <a:lnTo>
                      <a:pt x="127" y="32"/>
                    </a:lnTo>
                    <a:lnTo>
                      <a:pt x="123" y="30"/>
                    </a:lnTo>
                    <a:lnTo>
                      <a:pt x="107" y="24"/>
                    </a:lnTo>
                    <a:lnTo>
                      <a:pt x="90" y="23"/>
                    </a:lnTo>
                    <a:lnTo>
                      <a:pt x="72" y="25"/>
                    </a:lnTo>
                    <a:lnTo>
                      <a:pt x="53" y="33"/>
                    </a:lnTo>
                    <a:lnTo>
                      <a:pt x="39" y="46"/>
                    </a:lnTo>
                    <a:lnTo>
                      <a:pt x="29" y="62"/>
                    </a:lnTo>
                    <a:lnTo>
                      <a:pt x="23" y="80"/>
                    </a:lnTo>
                    <a:lnTo>
                      <a:pt x="91" y="80"/>
                    </a:lnTo>
                    <a:lnTo>
                      <a:pt x="95" y="80"/>
                    </a:lnTo>
                    <a:lnTo>
                      <a:pt x="99" y="83"/>
                    </a:lnTo>
                    <a:lnTo>
                      <a:pt x="102" y="87"/>
                    </a:lnTo>
                    <a:lnTo>
                      <a:pt x="103" y="91"/>
                    </a:lnTo>
                    <a:lnTo>
                      <a:pt x="102" y="95"/>
                    </a:lnTo>
                    <a:lnTo>
                      <a:pt x="99" y="99"/>
                    </a:lnTo>
                    <a:lnTo>
                      <a:pt x="95" y="101"/>
                    </a:lnTo>
                    <a:lnTo>
                      <a:pt x="91" y="102"/>
                    </a:lnTo>
                    <a:lnTo>
                      <a:pt x="12" y="102"/>
                    </a:lnTo>
                    <a:lnTo>
                      <a:pt x="6" y="101"/>
                    </a:lnTo>
                    <a:lnTo>
                      <a:pt x="4" y="99"/>
                    </a:lnTo>
                    <a:lnTo>
                      <a:pt x="1" y="95"/>
                    </a:lnTo>
                    <a:lnTo>
                      <a:pt x="0" y="91"/>
                    </a:lnTo>
                    <a:lnTo>
                      <a:pt x="4" y="67"/>
                    </a:lnTo>
                    <a:lnTo>
                      <a:pt x="13" y="45"/>
                    </a:lnTo>
                    <a:lnTo>
                      <a:pt x="27" y="26"/>
                    </a:lnTo>
                    <a:lnTo>
                      <a:pt x="46" y="13"/>
                    </a:lnTo>
                    <a:lnTo>
                      <a:pt x="67" y="4"/>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29" name="Freeform 21"/>
              <p:cNvSpPr>
                <a:spLocks noEditPoints="1"/>
              </p:cNvSpPr>
              <p:nvPr/>
            </p:nvSpPr>
            <p:spPr bwMode="auto">
              <a:xfrm>
                <a:off x="8643938" y="3325813"/>
                <a:ext cx="173038" cy="173038"/>
              </a:xfrm>
              <a:custGeom>
                <a:avLst/>
                <a:gdLst>
                  <a:gd name="T0" fmla="*/ 54 w 109"/>
                  <a:gd name="T1" fmla="*/ 21 h 109"/>
                  <a:gd name="T2" fmla="*/ 42 w 109"/>
                  <a:gd name="T3" fmla="*/ 24 h 109"/>
                  <a:gd name="T4" fmla="*/ 32 w 109"/>
                  <a:gd name="T5" fmla="*/ 32 h 109"/>
                  <a:gd name="T6" fmla="*/ 24 w 109"/>
                  <a:gd name="T7" fmla="*/ 42 h 109"/>
                  <a:gd name="T8" fmla="*/ 21 w 109"/>
                  <a:gd name="T9" fmla="*/ 54 h 109"/>
                  <a:gd name="T10" fmla="*/ 24 w 109"/>
                  <a:gd name="T11" fmla="*/ 67 h 109"/>
                  <a:gd name="T12" fmla="*/ 32 w 109"/>
                  <a:gd name="T13" fmla="*/ 77 h 109"/>
                  <a:gd name="T14" fmla="*/ 42 w 109"/>
                  <a:gd name="T15" fmla="*/ 85 h 109"/>
                  <a:gd name="T16" fmla="*/ 54 w 109"/>
                  <a:gd name="T17" fmla="*/ 88 h 109"/>
                  <a:gd name="T18" fmla="*/ 67 w 109"/>
                  <a:gd name="T19" fmla="*/ 85 h 109"/>
                  <a:gd name="T20" fmla="*/ 78 w 109"/>
                  <a:gd name="T21" fmla="*/ 77 h 109"/>
                  <a:gd name="T22" fmla="*/ 85 w 109"/>
                  <a:gd name="T23" fmla="*/ 67 h 109"/>
                  <a:gd name="T24" fmla="*/ 88 w 109"/>
                  <a:gd name="T25" fmla="*/ 54 h 109"/>
                  <a:gd name="T26" fmla="*/ 85 w 109"/>
                  <a:gd name="T27" fmla="*/ 42 h 109"/>
                  <a:gd name="T28" fmla="*/ 78 w 109"/>
                  <a:gd name="T29" fmla="*/ 32 h 109"/>
                  <a:gd name="T30" fmla="*/ 67 w 109"/>
                  <a:gd name="T31" fmla="*/ 24 h 109"/>
                  <a:gd name="T32" fmla="*/ 54 w 109"/>
                  <a:gd name="T33" fmla="*/ 21 h 109"/>
                  <a:gd name="T34" fmla="*/ 54 w 109"/>
                  <a:gd name="T35" fmla="*/ 0 h 109"/>
                  <a:gd name="T36" fmla="*/ 72 w 109"/>
                  <a:gd name="T37" fmla="*/ 3 h 109"/>
                  <a:gd name="T38" fmla="*/ 87 w 109"/>
                  <a:gd name="T39" fmla="*/ 11 h 109"/>
                  <a:gd name="T40" fmla="*/ 99 w 109"/>
                  <a:gd name="T41" fmla="*/ 22 h 109"/>
                  <a:gd name="T42" fmla="*/ 106 w 109"/>
                  <a:gd name="T43" fmla="*/ 37 h 109"/>
                  <a:gd name="T44" fmla="*/ 109 w 109"/>
                  <a:gd name="T45" fmla="*/ 54 h 109"/>
                  <a:gd name="T46" fmla="*/ 106 w 109"/>
                  <a:gd name="T47" fmla="*/ 72 h 109"/>
                  <a:gd name="T48" fmla="*/ 99 w 109"/>
                  <a:gd name="T49" fmla="*/ 87 h 109"/>
                  <a:gd name="T50" fmla="*/ 87 w 109"/>
                  <a:gd name="T51" fmla="*/ 98 h 109"/>
                  <a:gd name="T52" fmla="*/ 72 w 109"/>
                  <a:gd name="T53" fmla="*/ 106 h 109"/>
                  <a:gd name="T54" fmla="*/ 54 w 109"/>
                  <a:gd name="T55" fmla="*/ 109 h 109"/>
                  <a:gd name="T56" fmla="*/ 37 w 109"/>
                  <a:gd name="T57" fmla="*/ 106 h 109"/>
                  <a:gd name="T58" fmla="*/ 23 w 109"/>
                  <a:gd name="T59" fmla="*/ 98 h 109"/>
                  <a:gd name="T60" fmla="*/ 11 w 109"/>
                  <a:gd name="T61" fmla="*/ 87 h 109"/>
                  <a:gd name="T62" fmla="*/ 3 w 109"/>
                  <a:gd name="T63" fmla="*/ 72 h 109"/>
                  <a:gd name="T64" fmla="*/ 0 w 109"/>
                  <a:gd name="T65" fmla="*/ 54 h 109"/>
                  <a:gd name="T66" fmla="*/ 3 w 109"/>
                  <a:gd name="T67" fmla="*/ 37 h 109"/>
                  <a:gd name="T68" fmla="*/ 11 w 109"/>
                  <a:gd name="T69" fmla="*/ 22 h 109"/>
                  <a:gd name="T70" fmla="*/ 23 w 109"/>
                  <a:gd name="T71" fmla="*/ 11 h 109"/>
                  <a:gd name="T72" fmla="*/ 37 w 109"/>
                  <a:gd name="T73" fmla="*/ 3 h 109"/>
                  <a:gd name="T74" fmla="*/ 54 w 109"/>
                  <a:gd name="T7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09">
                    <a:moveTo>
                      <a:pt x="54" y="21"/>
                    </a:moveTo>
                    <a:lnTo>
                      <a:pt x="42" y="24"/>
                    </a:lnTo>
                    <a:lnTo>
                      <a:pt x="32" y="32"/>
                    </a:lnTo>
                    <a:lnTo>
                      <a:pt x="24" y="42"/>
                    </a:lnTo>
                    <a:lnTo>
                      <a:pt x="21" y="54"/>
                    </a:lnTo>
                    <a:lnTo>
                      <a:pt x="24" y="67"/>
                    </a:lnTo>
                    <a:lnTo>
                      <a:pt x="32" y="77"/>
                    </a:lnTo>
                    <a:lnTo>
                      <a:pt x="42" y="85"/>
                    </a:lnTo>
                    <a:lnTo>
                      <a:pt x="54" y="88"/>
                    </a:lnTo>
                    <a:lnTo>
                      <a:pt x="67" y="85"/>
                    </a:lnTo>
                    <a:lnTo>
                      <a:pt x="78" y="77"/>
                    </a:lnTo>
                    <a:lnTo>
                      <a:pt x="85" y="67"/>
                    </a:lnTo>
                    <a:lnTo>
                      <a:pt x="88" y="54"/>
                    </a:lnTo>
                    <a:lnTo>
                      <a:pt x="85" y="42"/>
                    </a:lnTo>
                    <a:lnTo>
                      <a:pt x="78" y="32"/>
                    </a:lnTo>
                    <a:lnTo>
                      <a:pt x="67" y="24"/>
                    </a:lnTo>
                    <a:lnTo>
                      <a:pt x="54" y="21"/>
                    </a:lnTo>
                    <a:close/>
                    <a:moveTo>
                      <a:pt x="54" y="0"/>
                    </a:moveTo>
                    <a:lnTo>
                      <a:pt x="72" y="3"/>
                    </a:lnTo>
                    <a:lnTo>
                      <a:pt x="87" y="11"/>
                    </a:lnTo>
                    <a:lnTo>
                      <a:pt x="99" y="22"/>
                    </a:lnTo>
                    <a:lnTo>
                      <a:pt x="106" y="37"/>
                    </a:lnTo>
                    <a:lnTo>
                      <a:pt x="109" y="54"/>
                    </a:lnTo>
                    <a:lnTo>
                      <a:pt x="106" y="72"/>
                    </a:lnTo>
                    <a:lnTo>
                      <a:pt x="99" y="87"/>
                    </a:lnTo>
                    <a:lnTo>
                      <a:pt x="87" y="98"/>
                    </a:lnTo>
                    <a:lnTo>
                      <a:pt x="72" y="106"/>
                    </a:lnTo>
                    <a:lnTo>
                      <a:pt x="54" y="109"/>
                    </a:lnTo>
                    <a:lnTo>
                      <a:pt x="37" y="106"/>
                    </a:lnTo>
                    <a:lnTo>
                      <a:pt x="23" y="98"/>
                    </a:lnTo>
                    <a:lnTo>
                      <a:pt x="11" y="87"/>
                    </a:lnTo>
                    <a:lnTo>
                      <a:pt x="3" y="72"/>
                    </a:lnTo>
                    <a:lnTo>
                      <a:pt x="0" y="54"/>
                    </a:lnTo>
                    <a:lnTo>
                      <a:pt x="3" y="37"/>
                    </a:lnTo>
                    <a:lnTo>
                      <a:pt x="11" y="22"/>
                    </a:lnTo>
                    <a:lnTo>
                      <a:pt x="23" y="11"/>
                    </a:lnTo>
                    <a:lnTo>
                      <a:pt x="37" y="3"/>
                    </a:ln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30" name="Freeform 22"/>
              <p:cNvSpPr>
                <a:spLocks noEditPoints="1"/>
              </p:cNvSpPr>
              <p:nvPr/>
            </p:nvSpPr>
            <p:spPr bwMode="auto">
              <a:xfrm>
                <a:off x="8856663" y="3279776"/>
                <a:ext cx="223838" cy="225425"/>
              </a:xfrm>
              <a:custGeom>
                <a:avLst/>
                <a:gdLst>
                  <a:gd name="T0" fmla="*/ 70 w 141"/>
                  <a:gd name="T1" fmla="*/ 23 h 142"/>
                  <a:gd name="T2" fmla="*/ 51 w 141"/>
                  <a:gd name="T3" fmla="*/ 26 h 142"/>
                  <a:gd name="T4" fmla="*/ 35 w 141"/>
                  <a:gd name="T5" fmla="*/ 37 h 142"/>
                  <a:gd name="T6" fmla="*/ 25 w 141"/>
                  <a:gd name="T7" fmla="*/ 53 h 142"/>
                  <a:gd name="T8" fmla="*/ 21 w 141"/>
                  <a:gd name="T9" fmla="*/ 71 h 142"/>
                  <a:gd name="T10" fmla="*/ 25 w 141"/>
                  <a:gd name="T11" fmla="*/ 91 h 142"/>
                  <a:gd name="T12" fmla="*/ 35 w 141"/>
                  <a:gd name="T13" fmla="*/ 106 h 142"/>
                  <a:gd name="T14" fmla="*/ 51 w 141"/>
                  <a:gd name="T15" fmla="*/ 117 h 142"/>
                  <a:gd name="T16" fmla="*/ 70 w 141"/>
                  <a:gd name="T17" fmla="*/ 121 h 142"/>
                  <a:gd name="T18" fmla="*/ 89 w 141"/>
                  <a:gd name="T19" fmla="*/ 117 h 142"/>
                  <a:gd name="T20" fmla="*/ 104 w 141"/>
                  <a:gd name="T21" fmla="*/ 106 h 142"/>
                  <a:gd name="T22" fmla="*/ 115 w 141"/>
                  <a:gd name="T23" fmla="*/ 91 h 142"/>
                  <a:gd name="T24" fmla="*/ 119 w 141"/>
                  <a:gd name="T25" fmla="*/ 71 h 142"/>
                  <a:gd name="T26" fmla="*/ 115 w 141"/>
                  <a:gd name="T27" fmla="*/ 53 h 142"/>
                  <a:gd name="T28" fmla="*/ 104 w 141"/>
                  <a:gd name="T29" fmla="*/ 37 h 142"/>
                  <a:gd name="T30" fmla="*/ 89 w 141"/>
                  <a:gd name="T31" fmla="*/ 26 h 142"/>
                  <a:gd name="T32" fmla="*/ 70 w 141"/>
                  <a:gd name="T33" fmla="*/ 23 h 142"/>
                  <a:gd name="T34" fmla="*/ 70 w 141"/>
                  <a:gd name="T35" fmla="*/ 0 h 142"/>
                  <a:gd name="T36" fmla="*/ 93 w 141"/>
                  <a:gd name="T37" fmla="*/ 4 h 142"/>
                  <a:gd name="T38" fmla="*/ 111 w 141"/>
                  <a:gd name="T39" fmla="*/ 15 h 142"/>
                  <a:gd name="T40" fmla="*/ 127 w 141"/>
                  <a:gd name="T41" fmla="*/ 30 h 142"/>
                  <a:gd name="T42" fmla="*/ 137 w 141"/>
                  <a:gd name="T43" fmla="*/ 49 h 142"/>
                  <a:gd name="T44" fmla="*/ 141 w 141"/>
                  <a:gd name="T45" fmla="*/ 71 h 142"/>
                  <a:gd name="T46" fmla="*/ 137 w 141"/>
                  <a:gd name="T47" fmla="*/ 93 h 142"/>
                  <a:gd name="T48" fmla="*/ 127 w 141"/>
                  <a:gd name="T49" fmla="*/ 113 h 142"/>
                  <a:gd name="T50" fmla="*/ 111 w 141"/>
                  <a:gd name="T51" fmla="*/ 129 h 142"/>
                  <a:gd name="T52" fmla="*/ 93 w 141"/>
                  <a:gd name="T53" fmla="*/ 139 h 142"/>
                  <a:gd name="T54" fmla="*/ 70 w 141"/>
                  <a:gd name="T55" fmla="*/ 142 h 142"/>
                  <a:gd name="T56" fmla="*/ 48 w 141"/>
                  <a:gd name="T57" fmla="*/ 139 h 142"/>
                  <a:gd name="T58" fmla="*/ 29 w 141"/>
                  <a:gd name="T59" fmla="*/ 129 h 142"/>
                  <a:gd name="T60" fmla="*/ 13 w 141"/>
                  <a:gd name="T61" fmla="*/ 113 h 142"/>
                  <a:gd name="T62" fmla="*/ 2 w 141"/>
                  <a:gd name="T63" fmla="*/ 93 h 142"/>
                  <a:gd name="T64" fmla="*/ 0 w 141"/>
                  <a:gd name="T65" fmla="*/ 71 h 142"/>
                  <a:gd name="T66" fmla="*/ 2 w 141"/>
                  <a:gd name="T67" fmla="*/ 49 h 142"/>
                  <a:gd name="T68" fmla="*/ 13 w 141"/>
                  <a:gd name="T69" fmla="*/ 30 h 142"/>
                  <a:gd name="T70" fmla="*/ 29 w 141"/>
                  <a:gd name="T71" fmla="*/ 15 h 142"/>
                  <a:gd name="T72" fmla="*/ 48 w 141"/>
                  <a:gd name="T73" fmla="*/ 4 h 142"/>
                  <a:gd name="T74" fmla="*/ 70 w 141"/>
                  <a:gd name="T7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 h="142">
                    <a:moveTo>
                      <a:pt x="70" y="23"/>
                    </a:moveTo>
                    <a:lnTo>
                      <a:pt x="51" y="26"/>
                    </a:lnTo>
                    <a:lnTo>
                      <a:pt x="35" y="37"/>
                    </a:lnTo>
                    <a:lnTo>
                      <a:pt x="25" y="53"/>
                    </a:lnTo>
                    <a:lnTo>
                      <a:pt x="21" y="71"/>
                    </a:lnTo>
                    <a:lnTo>
                      <a:pt x="25" y="91"/>
                    </a:lnTo>
                    <a:lnTo>
                      <a:pt x="35" y="106"/>
                    </a:lnTo>
                    <a:lnTo>
                      <a:pt x="51" y="117"/>
                    </a:lnTo>
                    <a:lnTo>
                      <a:pt x="70" y="121"/>
                    </a:lnTo>
                    <a:lnTo>
                      <a:pt x="89" y="117"/>
                    </a:lnTo>
                    <a:lnTo>
                      <a:pt x="104" y="106"/>
                    </a:lnTo>
                    <a:lnTo>
                      <a:pt x="115" y="91"/>
                    </a:lnTo>
                    <a:lnTo>
                      <a:pt x="119" y="71"/>
                    </a:lnTo>
                    <a:lnTo>
                      <a:pt x="115" y="53"/>
                    </a:lnTo>
                    <a:lnTo>
                      <a:pt x="104" y="37"/>
                    </a:lnTo>
                    <a:lnTo>
                      <a:pt x="89" y="26"/>
                    </a:lnTo>
                    <a:lnTo>
                      <a:pt x="70" y="23"/>
                    </a:lnTo>
                    <a:close/>
                    <a:moveTo>
                      <a:pt x="70" y="0"/>
                    </a:moveTo>
                    <a:lnTo>
                      <a:pt x="93" y="4"/>
                    </a:lnTo>
                    <a:lnTo>
                      <a:pt x="111" y="15"/>
                    </a:lnTo>
                    <a:lnTo>
                      <a:pt x="127" y="30"/>
                    </a:lnTo>
                    <a:lnTo>
                      <a:pt x="137" y="49"/>
                    </a:lnTo>
                    <a:lnTo>
                      <a:pt x="141" y="71"/>
                    </a:lnTo>
                    <a:lnTo>
                      <a:pt x="137" y="93"/>
                    </a:lnTo>
                    <a:lnTo>
                      <a:pt x="127" y="113"/>
                    </a:lnTo>
                    <a:lnTo>
                      <a:pt x="111" y="129"/>
                    </a:lnTo>
                    <a:lnTo>
                      <a:pt x="93" y="139"/>
                    </a:lnTo>
                    <a:lnTo>
                      <a:pt x="70" y="142"/>
                    </a:lnTo>
                    <a:lnTo>
                      <a:pt x="48" y="139"/>
                    </a:lnTo>
                    <a:lnTo>
                      <a:pt x="29" y="129"/>
                    </a:lnTo>
                    <a:lnTo>
                      <a:pt x="13" y="113"/>
                    </a:lnTo>
                    <a:lnTo>
                      <a:pt x="2" y="93"/>
                    </a:lnTo>
                    <a:lnTo>
                      <a:pt x="0" y="71"/>
                    </a:lnTo>
                    <a:lnTo>
                      <a:pt x="2" y="49"/>
                    </a:lnTo>
                    <a:lnTo>
                      <a:pt x="13" y="30"/>
                    </a:lnTo>
                    <a:lnTo>
                      <a:pt x="29" y="15"/>
                    </a:lnTo>
                    <a:lnTo>
                      <a:pt x="48"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31" name="Freeform 23"/>
              <p:cNvSpPr>
                <a:spLocks noEditPoints="1"/>
              </p:cNvSpPr>
              <p:nvPr/>
            </p:nvSpPr>
            <p:spPr bwMode="auto">
              <a:xfrm>
                <a:off x="8778875" y="3540126"/>
                <a:ext cx="377825" cy="206375"/>
              </a:xfrm>
              <a:custGeom>
                <a:avLst/>
                <a:gdLst>
                  <a:gd name="T0" fmla="*/ 119 w 238"/>
                  <a:gd name="T1" fmla="*/ 22 h 130"/>
                  <a:gd name="T2" fmla="*/ 95 w 238"/>
                  <a:gd name="T3" fmla="*/ 25 h 130"/>
                  <a:gd name="T4" fmla="*/ 74 w 238"/>
                  <a:gd name="T5" fmla="*/ 34 h 130"/>
                  <a:gd name="T6" fmla="*/ 54 w 238"/>
                  <a:gd name="T7" fmla="*/ 47 h 130"/>
                  <a:gd name="T8" fmla="*/ 38 w 238"/>
                  <a:gd name="T9" fmla="*/ 64 h 130"/>
                  <a:gd name="T10" fmla="*/ 28 w 238"/>
                  <a:gd name="T11" fmla="*/ 85 h 130"/>
                  <a:gd name="T12" fmla="*/ 23 w 238"/>
                  <a:gd name="T13" fmla="*/ 109 h 130"/>
                  <a:gd name="T14" fmla="*/ 215 w 238"/>
                  <a:gd name="T15" fmla="*/ 109 h 130"/>
                  <a:gd name="T16" fmla="*/ 210 w 238"/>
                  <a:gd name="T17" fmla="*/ 85 h 130"/>
                  <a:gd name="T18" fmla="*/ 199 w 238"/>
                  <a:gd name="T19" fmla="*/ 64 h 130"/>
                  <a:gd name="T20" fmla="*/ 184 w 238"/>
                  <a:gd name="T21" fmla="*/ 47 h 130"/>
                  <a:gd name="T22" fmla="*/ 165 w 238"/>
                  <a:gd name="T23" fmla="*/ 34 h 130"/>
                  <a:gd name="T24" fmla="*/ 143 w 238"/>
                  <a:gd name="T25" fmla="*/ 25 h 130"/>
                  <a:gd name="T26" fmla="*/ 119 w 238"/>
                  <a:gd name="T27" fmla="*/ 22 h 130"/>
                  <a:gd name="T28" fmla="*/ 119 w 238"/>
                  <a:gd name="T29" fmla="*/ 0 h 130"/>
                  <a:gd name="T30" fmla="*/ 146 w 238"/>
                  <a:gd name="T31" fmla="*/ 3 h 130"/>
                  <a:gd name="T32" fmla="*/ 172 w 238"/>
                  <a:gd name="T33" fmla="*/ 12 h 130"/>
                  <a:gd name="T34" fmla="*/ 194 w 238"/>
                  <a:gd name="T35" fmla="*/ 26 h 130"/>
                  <a:gd name="T36" fmla="*/ 212 w 238"/>
                  <a:gd name="T37" fmla="*/ 45 h 130"/>
                  <a:gd name="T38" fmla="*/ 225 w 238"/>
                  <a:gd name="T39" fmla="*/ 67 h 130"/>
                  <a:gd name="T40" fmla="*/ 235 w 238"/>
                  <a:gd name="T41" fmla="*/ 92 h 130"/>
                  <a:gd name="T42" fmla="*/ 238 w 238"/>
                  <a:gd name="T43" fmla="*/ 119 h 130"/>
                  <a:gd name="T44" fmla="*/ 237 w 238"/>
                  <a:gd name="T45" fmla="*/ 123 h 130"/>
                  <a:gd name="T46" fmla="*/ 235 w 238"/>
                  <a:gd name="T47" fmla="*/ 127 h 130"/>
                  <a:gd name="T48" fmla="*/ 232 w 238"/>
                  <a:gd name="T49" fmla="*/ 130 h 130"/>
                  <a:gd name="T50" fmla="*/ 227 w 238"/>
                  <a:gd name="T51" fmla="*/ 130 h 130"/>
                  <a:gd name="T52" fmla="*/ 11 w 238"/>
                  <a:gd name="T53" fmla="*/ 130 h 130"/>
                  <a:gd name="T54" fmla="*/ 7 w 238"/>
                  <a:gd name="T55" fmla="*/ 130 h 130"/>
                  <a:gd name="T56" fmla="*/ 3 w 238"/>
                  <a:gd name="T57" fmla="*/ 127 h 130"/>
                  <a:gd name="T58" fmla="*/ 0 w 238"/>
                  <a:gd name="T59" fmla="*/ 123 h 130"/>
                  <a:gd name="T60" fmla="*/ 0 w 238"/>
                  <a:gd name="T61" fmla="*/ 119 h 130"/>
                  <a:gd name="T62" fmla="*/ 3 w 238"/>
                  <a:gd name="T63" fmla="*/ 92 h 130"/>
                  <a:gd name="T64" fmla="*/ 12 w 238"/>
                  <a:gd name="T65" fmla="*/ 67 h 130"/>
                  <a:gd name="T66" fmla="*/ 27 w 238"/>
                  <a:gd name="T67" fmla="*/ 45 h 130"/>
                  <a:gd name="T68" fmla="*/ 45 w 238"/>
                  <a:gd name="T69" fmla="*/ 26 h 130"/>
                  <a:gd name="T70" fmla="*/ 67 w 238"/>
                  <a:gd name="T71" fmla="*/ 12 h 130"/>
                  <a:gd name="T72" fmla="*/ 92 w 238"/>
                  <a:gd name="T73" fmla="*/ 3 h 130"/>
                  <a:gd name="T74" fmla="*/ 119 w 238"/>
                  <a:gd name="T7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130">
                    <a:moveTo>
                      <a:pt x="119" y="22"/>
                    </a:moveTo>
                    <a:lnTo>
                      <a:pt x="95" y="25"/>
                    </a:lnTo>
                    <a:lnTo>
                      <a:pt x="74" y="34"/>
                    </a:lnTo>
                    <a:lnTo>
                      <a:pt x="54" y="47"/>
                    </a:lnTo>
                    <a:lnTo>
                      <a:pt x="38" y="64"/>
                    </a:lnTo>
                    <a:lnTo>
                      <a:pt x="28" y="85"/>
                    </a:lnTo>
                    <a:lnTo>
                      <a:pt x="23" y="109"/>
                    </a:lnTo>
                    <a:lnTo>
                      <a:pt x="215" y="109"/>
                    </a:lnTo>
                    <a:lnTo>
                      <a:pt x="210" y="85"/>
                    </a:lnTo>
                    <a:lnTo>
                      <a:pt x="199" y="64"/>
                    </a:lnTo>
                    <a:lnTo>
                      <a:pt x="184" y="47"/>
                    </a:lnTo>
                    <a:lnTo>
                      <a:pt x="165" y="34"/>
                    </a:lnTo>
                    <a:lnTo>
                      <a:pt x="143" y="25"/>
                    </a:lnTo>
                    <a:lnTo>
                      <a:pt x="119" y="22"/>
                    </a:lnTo>
                    <a:close/>
                    <a:moveTo>
                      <a:pt x="119" y="0"/>
                    </a:moveTo>
                    <a:lnTo>
                      <a:pt x="146" y="3"/>
                    </a:lnTo>
                    <a:lnTo>
                      <a:pt x="172" y="12"/>
                    </a:lnTo>
                    <a:lnTo>
                      <a:pt x="194" y="26"/>
                    </a:lnTo>
                    <a:lnTo>
                      <a:pt x="212" y="45"/>
                    </a:lnTo>
                    <a:lnTo>
                      <a:pt x="225" y="67"/>
                    </a:lnTo>
                    <a:lnTo>
                      <a:pt x="235" y="92"/>
                    </a:lnTo>
                    <a:lnTo>
                      <a:pt x="238" y="119"/>
                    </a:lnTo>
                    <a:lnTo>
                      <a:pt x="237" y="123"/>
                    </a:lnTo>
                    <a:lnTo>
                      <a:pt x="235" y="127"/>
                    </a:lnTo>
                    <a:lnTo>
                      <a:pt x="232" y="130"/>
                    </a:lnTo>
                    <a:lnTo>
                      <a:pt x="227" y="130"/>
                    </a:lnTo>
                    <a:lnTo>
                      <a:pt x="11" y="130"/>
                    </a:lnTo>
                    <a:lnTo>
                      <a:pt x="7" y="130"/>
                    </a:lnTo>
                    <a:lnTo>
                      <a:pt x="3" y="127"/>
                    </a:lnTo>
                    <a:lnTo>
                      <a:pt x="0" y="123"/>
                    </a:lnTo>
                    <a:lnTo>
                      <a:pt x="0" y="119"/>
                    </a:lnTo>
                    <a:lnTo>
                      <a:pt x="3" y="92"/>
                    </a:lnTo>
                    <a:lnTo>
                      <a:pt x="12" y="67"/>
                    </a:lnTo>
                    <a:lnTo>
                      <a:pt x="27" y="45"/>
                    </a:lnTo>
                    <a:lnTo>
                      <a:pt x="45" y="26"/>
                    </a:lnTo>
                    <a:lnTo>
                      <a:pt x="67" y="12"/>
                    </a:lnTo>
                    <a:lnTo>
                      <a:pt x="92" y="3"/>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grpSp>
        <p:sp>
          <p:nvSpPr>
            <p:cNvPr id="132" name="Freeform 24"/>
            <p:cNvSpPr>
              <a:spLocks noEditPoints="1"/>
            </p:cNvSpPr>
            <p:nvPr/>
          </p:nvSpPr>
          <p:spPr bwMode="auto">
            <a:xfrm>
              <a:off x="10727948" y="3485614"/>
              <a:ext cx="403228" cy="404634"/>
            </a:xfrm>
            <a:custGeom>
              <a:avLst/>
              <a:gdLst>
                <a:gd name="T0" fmla="*/ 239 w 573"/>
                <a:gd name="T1" fmla="*/ 87 h 575"/>
                <a:gd name="T2" fmla="*/ 170 w 573"/>
                <a:gd name="T3" fmla="*/ 118 h 575"/>
                <a:gd name="T4" fmla="*/ 118 w 573"/>
                <a:gd name="T5" fmla="*/ 171 h 575"/>
                <a:gd name="T6" fmla="*/ 86 w 573"/>
                <a:gd name="T7" fmla="*/ 240 h 575"/>
                <a:gd name="T8" fmla="*/ 144 w 573"/>
                <a:gd name="T9" fmla="*/ 278 h 575"/>
                <a:gd name="T10" fmla="*/ 81 w 573"/>
                <a:gd name="T11" fmla="*/ 297 h 575"/>
                <a:gd name="T12" fmla="*/ 98 w 573"/>
                <a:gd name="T13" fmla="*/ 371 h 575"/>
                <a:gd name="T14" fmla="*/ 141 w 573"/>
                <a:gd name="T15" fmla="*/ 434 h 575"/>
                <a:gd name="T16" fmla="*/ 203 w 573"/>
                <a:gd name="T17" fmla="*/ 476 h 575"/>
                <a:gd name="T18" fmla="*/ 277 w 573"/>
                <a:gd name="T19" fmla="*/ 495 h 575"/>
                <a:gd name="T20" fmla="*/ 295 w 573"/>
                <a:gd name="T21" fmla="*/ 432 h 575"/>
                <a:gd name="T22" fmla="*/ 335 w 573"/>
                <a:gd name="T23" fmla="*/ 488 h 575"/>
                <a:gd name="T24" fmla="*/ 404 w 573"/>
                <a:gd name="T25" fmla="*/ 458 h 575"/>
                <a:gd name="T26" fmla="*/ 456 w 573"/>
                <a:gd name="T27" fmla="*/ 405 h 575"/>
                <a:gd name="T28" fmla="*/ 486 w 573"/>
                <a:gd name="T29" fmla="*/ 336 h 575"/>
                <a:gd name="T30" fmla="*/ 430 w 573"/>
                <a:gd name="T31" fmla="*/ 297 h 575"/>
                <a:gd name="T32" fmla="*/ 493 w 573"/>
                <a:gd name="T33" fmla="*/ 278 h 575"/>
                <a:gd name="T34" fmla="*/ 475 w 573"/>
                <a:gd name="T35" fmla="*/ 203 h 575"/>
                <a:gd name="T36" fmla="*/ 433 w 573"/>
                <a:gd name="T37" fmla="*/ 142 h 575"/>
                <a:gd name="T38" fmla="*/ 370 w 573"/>
                <a:gd name="T39" fmla="*/ 99 h 575"/>
                <a:gd name="T40" fmla="*/ 295 w 573"/>
                <a:gd name="T41" fmla="*/ 81 h 575"/>
                <a:gd name="T42" fmla="*/ 277 w 573"/>
                <a:gd name="T43" fmla="*/ 144 h 575"/>
                <a:gd name="T44" fmla="*/ 277 w 573"/>
                <a:gd name="T45" fmla="*/ 0 h 575"/>
                <a:gd name="T46" fmla="*/ 295 w 573"/>
                <a:gd name="T47" fmla="*/ 63 h 575"/>
                <a:gd name="T48" fmla="*/ 369 w 573"/>
                <a:gd name="T49" fmla="*/ 79 h 575"/>
                <a:gd name="T50" fmla="*/ 431 w 573"/>
                <a:gd name="T51" fmla="*/ 117 h 575"/>
                <a:gd name="T52" fmla="*/ 479 w 573"/>
                <a:gd name="T53" fmla="*/ 172 h 575"/>
                <a:gd name="T54" fmla="*/ 506 w 573"/>
                <a:gd name="T55" fmla="*/ 240 h 575"/>
                <a:gd name="T56" fmla="*/ 573 w 573"/>
                <a:gd name="T57" fmla="*/ 278 h 575"/>
                <a:gd name="T58" fmla="*/ 510 w 573"/>
                <a:gd name="T59" fmla="*/ 297 h 575"/>
                <a:gd name="T60" fmla="*/ 494 w 573"/>
                <a:gd name="T61" fmla="*/ 370 h 575"/>
                <a:gd name="T62" fmla="*/ 458 w 573"/>
                <a:gd name="T63" fmla="*/ 433 h 575"/>
                <a:gd name="T64" fmla="*/ 401 w 573"/>
                <a:gd name="T65" fmla="*/ 480 h 575"/>
                <a:gd name="T66" fmla="*/ 333 w 573"/>
                <a:gd name="T67" fmla="*/ 508 h 575"/>
                <a:gd name="T68" fmla="*/ 295 w 573"/>
                <a:gd name="T69" fmla="*/ 575 h 575"/>
                <a:gd name="T70" fmla="*/ 277 w 573"/>
                <a:gd name="T71" fmla="*/ 512 h 575"/>
                <a:gd name="T72" fmla="*/ 204 w 573"/>
                <a:gd name="T73" fmla="*/ 496 h 575"/>
                <a:gd name="T74" fmla="*/ 141 w 573"/>
                <a:gd name="T75" fmla="*/ 459 h 575"/>
                <a:gd name="T76" fmla="*/ 95 w 573"/>
                <a:gd name="T77" fmla="*/ 403 h 575"/>
                <a:gd name="T78" fmla="*/ 68 w 573"/>
                <a:gd name="T79" fmla="*/ 335 h 575"/>
                <a:gd name="T80" fmla="*/ 0 w 573"/>
                <a:gd name="T81" fmla="*/ 297 h 575"/>
                <a:gd name="T82" fmla="*/ 63 w 573"/>
                <a:gd name="T83" fmla="*/ 278 h 575"/>
                <a:gd name="T84" fmla="*/ 78 w 573"/>
                <a:gd name="T85" fmla="*/ 205 h 575"/>
                <a:gd name="T86" fmla="*/ 116 w 573"/>
                <a:gd name="T87" fmla="*/ 142 h 575"/>
                <a:gd name="T88" fmla="*/ 171 w 573"/>
                <a:gd name="T89" fmla="*/ 96 h 575"/>
                <a:gd name="T90" fmla="*/ 239 w 573"/>
                <a:gd name="T91" fmla="*/ 68 h 575"/>
                <a:gd name="T92" fmla="*/ 277 w 573"/>
                <a:gd name="T9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3" h="575">
                  <a:moveTo>
                    <a:pt x="277" y="81"/>
                  </a:moveTo>
                  <a:lnTo>
                    <a:pt x="239" y="87"/>
                  </a:lnTo>
                  <a:lnTo>
                    <a:pt x="203" y="99"/>
                  </a:lnTo>
                  <a:lnTo>
                    <a:pt x="170" y="118"/>
                  </a:lnTo>
                  <a:lnTo>
                    <a:pt x="141" y="142"/>
                  </a:lnTo>
                  <a:lnTo>
                    <a:pt x="118" y="171"/>
                  </a:lnTo>
                  <a:lnTo>
                    <a:pt x="98" y="203"/>
                  </a:lnTo>
                  <a:lnTo>
                    <a:pt x="86" y="240"/>
                  </a:lnTo>
                  <a:lnTo>
                    <a:pt x="81" y="278"/>
                  </a:lnTo>
                  <a:lnTo>
                    <a:pt x="144" y="278"/>
                  </a:lnTo>
                  <a:lnTo>
                    <a:pt x="144" y="297"/>
                  </a:lnTo>
                  <a:lnTo>
                    <a:pt x="81" y="297"/>
                  </a:lnTo>
                  <a:lnTo>
                    <a:pt x="86" y="336"/>
                  </a:lnTo>
                  <a:lnTo>
                    <a:pt x="98" y="371"/>
                  </a:lnTo>
                  <a:lnTo>
                    <a:pt x="118" y="405"/>
                  </a:lnTo>
                  <a:lnTo>
                    <a:pt x="141" y="434"/>
                  </a:lnTo>
                  <a:lnTo>
                    <a:pt x="170" y="458"/>
                  </a:lnTo>
                  <a:lnTo>
                    <a:pt x="203" y="476"/>
                  </a:lnTo>
                  <a:lnTo>
                    <a:pt x="239" y="488"/>
                  </a:lnTo>
                  <a:lnTo>
                    <a:pt x="277" y="495"/>
                  </a:lnTo>
                  <a:lnTo>
                    <a:pt x="277" y="432"/>
                  </a:lnTo>
                  <a:lnTo>
                    <a:pt x="295" y="432"/>
                  </a:lnTo>
                  <a:lnTo>
                    <a:pt x="295" y="495"/>
                  </a:lnTo>
                  <a:lnTo>
                    <a:pt x="335" y="488"/>
                  </a:lnTo>
                  <a:lnTo>
                    <a:pt x="370" y="476"/>
                  </a:lnTo>
                  <a:lnTo>
                    <a:pt x="404" y="458"/>
                  </a:lnTo>
                  <a:lnTo>
                    <a:pt x="433" y="434"/>
                  </a:lnTo>
                  <a:lnTo>
                    <a:pt x="456" y="405"/>
                  </a:lnTo>
                  <a:lnTo>
                    <a:pt x="475" y="371"/>
                  </a:lnTo>
                  <a:lnTo>
                    <a:pt x="486" y="336"/>
                  </a:lnTo>
                  <a:lnTo>
                    <a:pt x="493" y="297"/>
                  </a:lnTo>
                  <a:lnTo>
                    <a:pt x="430" y="297"/>
                  </a:lnTo>
                  <a:lnTo>
                    <a:pt x="430" y="278"/>
                  </a:lnTo>
                  <a:lnTo>
                    <a:pt x="493" y="278"/>
                  </a:lnTo>
                  <a:lnTo>
                    <a:pt x="486" y="240"/>
                  </a:lnTo>
                  <a:lnTo>
                    <a:pt x="475" y="203"/>
                  </a:lnTo>
                  <a:lnTo>
                    <a:pt x="456" y="171"/>
                  </a:lnTo>
                  <a:lnTo>
                    <a:pt x="433" y="142"/>
                  </a:lnTo>
                  <a:lnTo>
                    <a:pt x="404" y="118"/>
                  </a:lnTo>
                  <a:lnTo>
                    <a:pt x="370" y="99"/>
                  </a:lnTo>
                  <a:lnTo>
                    <a:pt x="335" y="87"/>
                  </a:lnTo>
                  <a:lnTo>
                    <a:pt x="295" y="81"/>
                  </a:lnTo>
                  <a:lnTo>
                    <a:pt x="295" y="144"/>
                  </a:lnTo>
                  <a:lnTo>
                    <a:pt x="277" y="144"/>
                  </a:lnTo>
                  <a:lnTo>
                    <a:pt x="277" y="81"/>
                  </a:lnTo>
                  <a:close/>
                  <a:moveTo>
                    <a:pt x="277" y="0"/>
                  </a:moveTo>
                  <a:lnTo>
                    <a:pt x="295" y="0"/>
                  </a:lnTo>
                  <a:lnTo>
                    <a:pt x="295" y="63"/>
                  </a:lnTo>
                  <a:lnTo>
                    <a:pt x="333" y="68"/>
                  </a:lnTo>
                  <a:lnTo>
                    <a:pt x="369" y="79"/>
                  </a:lnTo>
                  <a:lnTo>
                    <a:pt x="401" y="96"/>
                  </a:lnTo>
                  <a:lnTo>
                    <a:pt x="431" y="117"/>
                  </a:lnTo>
                  <a:lnTo>
                    <a:pt x="458" y="142"/>
                  </a:lnTo>
                  <a:lnTo>
                    <a:pt x="479" y="172"/>
                  </a:lnTo>
                  <a:lnTo>
                    <a:pt x="494" y="205"/>
                  </a:lnTo>
                  <a:lnTo>
                    <a:pt x="506" y="240"/>
                  </a:lnTo>
                  <a:lnTo>
                    <a:pt x="510" y="278"/>
                  </a:lnTo>
                  <a:lnTo>
                    <a:pt x="573" y="278"/>
                  </a:lnTo>
                  <a:lnTo>
                    <a:pt x="573" y="297"/>
                  </a:lnTo>
                  <a:lnTo>
                    <a:pt x="510" y="297"/>
                  </a:lnTo>
                  <a:lnTo>
                    <a:pt x="506" y="335"/>
                  </a:lnTo>
                  <a:lnTo>
                    <a:pt x="494" y="370"/>
                  </a:lnTo>
                  <a:lnTo>
                    <a:pt x="479" y="403"/>
                  </a:lnTo>
                  <a:lnTo>
                    <a:pt x="458" y="433"/>
                  </a:lnTo>
                  <a:lnTo>
                    <a:pt x="431" y="459"/>
                  </a:lnTo>
                  <a:lnTo>
                    <a:pt x="401" y="480"/>
                  </a:lnTo>
                  <a:lnTo>
                    <a:pt x="369" y="496"/>
                  </a:lnTo>
                  <a:lnTo>
                    <a:pt x="333" y="508"/>
                  </a:lnTo>
                  <a:lnTo>
                    <a:pt x="295" y="512"/>
                  </a:lnTo>
                  <a:lnTo>
                    <a:pt x="295" y="575"/>
                  </a:lnTo>
                  <a:lnTo>
                    <a:pt x="277" y="575"/>
                  </a:lnTo>
                  <a:lnTo>
                    <a:pt x="277" y="512"/>
                  </a:lnTo>
                  <a:lnTo>
                    <a:pt x="239" y="508"/>
                  </a:lnTo>
                  <a:lnTo>
                    <a:pt x="204" y="496"/>
                  </a:lnTo>
                  <a:lnTo>
                    <a:pt x="171" y="480"/>
                  </a:lnTo>
                  <a:lnTo>
                    <a:pt x="141" y="459"/>
                  </a:lnTo>
                  <a:lnTo>
                    <a:pt x="116" y="433"/>
                  </a:lnTo>
                  <a:lnTo>
                    <a:pt x="95" y="403"/>
                  </a:lnTo>
                  <a:lnTo>
                    <a:pt x="78" y="370"/>
                  </a:lnTo>
                  <a:lnTo>
                    <a:pt x="68" y="335"/>
                  </a:lnTo>
                  <a:lnTo>
                    <a:pt x="63" y="297"/>
                  </a:lnTo>
                  <a:lnTo>
                    <a:pt x="0" y="297"/>
                  </a:lnTo>
                  <a:lnTo>
                    <a:pt x="0" y="278"/>
                  </a:lnTo>
                  <a:lnTo>
                    <a:pt x="63" y="278"/>
                  </a:lnTo>
                  <a:lnTo>
                    <a:pt x="68" y="240"/>
                  </a:lnTo>
                  <a:lnTo>
                    <a:pt x="78" y="205"/>
                  </a:lnTo>
                  <a:lnTo>
                    <a:pt x="95" y="172"/>
                  </a:lnTo>
                  <a:lnTo>
                    <a:pt x="116" y="142"/>
                  </a:lnTo>
                  <a:lnTo>
                    <a:pt x="141" y="117"/>
                  </a:lnTo>
                  <a:lnTo>
                    <a:pt x="171" y="96"/>
                  </a:lnTo>
                  <a:lnTo>
                    <a:pt x="204" y="79"/>
                  </a:lnTo>
                  <a:lnTo>
                    <a:pt x="239" y="68"/>
                  </a:lnTo>
                  <a:lnTo>
                    <a:pt x="277" y="63"/>
                  </a:lnTo>
                  <a:lnTo>
                    <a:pt x="27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a:solidFill>
                  <a:prstClr val="black"/>
                </a:solidFill>
                <a:latin typeface="Calibri"/>
              </a:endParaRPr>
            </a:p>
          </p:txBody>
        </p:sp>
        <p:sp>
          <p:nvSpPr>
            <p:cNvPr id="133" name="Freeform 25"/>
            <p:cNvSpPr>
              <a:spLocks noEditPoints="1"/>
            </p:cNvSpPr>
            <p:nvPr/>
          </p:nvSpPr>
          <p:spPr bwMode="auto">
            <a:xfrm>
              <a:off x="10732068" y="4700836"/>
              <a:ext cx="375939" cy="367874"/>
            </a:xfrm>
            <a:custGeom>
              <a:avLst/>
              <a:gdLst>
                <a:gd name="T0" fmla="*/ 31 w 606"/>
                <a:gd name="T1" fmla="*/ 556 h 593"/>
                <a:gd name="T2" fmla="*/ 81 w 606"/>
                <a:gd name="T3" fmla="*/ 560 h 593"/>
                <a:gd name="T4" fmla="*/ 110 w 606"/>
                <a:gd name="T5" fmla="*/ 375 h 593"/>
                <a:gd name="T6" fmla="*/ 101 w 606"/>
                <a:gd name="T7" fmla="*/ 441 h 593"/>
                <a:gd name="T8" fmla="*/ 60 w 606"/>
                <a:gd name="T9" fmla="*/ 506 h 593"/>
                <a:gd name="T10" fmla="*/ 63 w 606"/>
                <a:gd name="T11" fmla="*/ 509 h 593"/>
                <a:gd name="T12" fmla="*/ 105 w 606"/>
                <a:gd name="T13" fmla="*/ 552 h 593"/>
                <a:gd name="T14" fmla="*/ 106 w 606"/>
                <a:gd name="T15" fmla="*/ 553 h 593"/>
                <a:gd name="T16" fmla="*/ 164 w 606"/>
                <a:gd name="T17" fmla="*/ 514 h 593"/>
                <a:gd name="T18" fmla="*/ 222 w 606"/>
                <a:gd name="T19" fmla="*/ 501 h 593"/>
                <a:gd name="T20" fmla="*/ 110 w 606"/>
                <a:gd name="T21" fmla="*/ 375 h 593"/>
                <a:gd name="T22" fmla="*/ 106 w 606"/>
                <a:gd name="T23" fmla="*/ 338 h 593"/>
                <a:gd name="T24" fmla="*/ 579 w 606"/>
                <a:gd name="T25" fmla="*/ 123 h 593"/>
                <a:gd name="T26" fmla="*/ 485 w 606"/>
                <a:gd name="T27" fmla="*/ 0 h 593"/>
                <a:gd name="T28" fmla="*/ 493 w 606"/>
                <a:gd name="T29" fmla="*/ 4 h 593"/>
                <a:gd name="T30" fmla="*/ 604 w 606"/>
                <a:gd name="T31" fmla="*/ 118 h 593"/>
                <a:gd name="T32" fmla="*/ 604 w 606"/>
                <a:gd name="T33" fmla="*/ 126 h 593"/>
                <a:gd name="T34" fmla="*/ 281 w 606"/>
                <a:gd name="T35" fmla="*/ 530 h 593"/>
                <a:gd name="T36" fmla="*/ 280 w 606"/>
                <a:gd name="T37" fmla="*/ 531 h 593"/>
                <a:gd name="T38" fmla="*/ 279 w 606"/>
                <a:gd name="T39" fmla="*/ 532 h 593"/>
                <a:gd name="T40" fmla="*/ 277 w 606"/>
                <a:gd name="T41" fmla="*/ 534 h 593"/>
                <a:gd name="T42" fmla="*/ 275 w 606"/>
                <a:gd name="T43" fmla="*/ 534 h 593"/>
                <a:gd name="T44" fmla="*/ 273 w 606"/>
                <a:gd name="T45" fmla="*/ 535 h 593"/>
                <a:gd name="T46" fmla="*/ 272 w 606"/>
                <a:gd name="T47" fmla="*/ 535 h 593"/>
                <a:gd name="T48" fmla="*/ 269 w 606"/>
                <a:gd name="T49" fmla="*/ 534 h 593"/>
                <a:gd name="T50" fmla="*/ 268 w 606"/>
                <a:gd name="T51" fmla="*/ 534 h 593"/>
                <a:gd name="T52" fmla="*/ 246 w 606"/>
                <a:gd name="T53" fmla="*/ 526 h 593"/>
                <a:gd name="T54" fmla="*/ 195 w 606"/>
                <a:gd name="T55" fmla="*/ 527 h 593"/>
                <a:gd name="T56" fmla="*/ 140 w 606"/>
                <a:gd name="T57" fmla="*/ 553 h 593"/>
                <a:gd name="T58" fmla="*/ 111 w 606"/>
                <a:gd name="T59" fmla="*/ 580 h 593"/>
                <a:gd name="T60" fmla="*/ 102 w 606"/>
                <a:gd name="T61" fmla="*/ 580 h 593"/>
                <a:gd name="T62" fmla="*/ 97 w 606"/>
                <a:gd name="T63" fmla="*/ 576 h 593"/>
                <a:gd name="T64" fmla="*/ 80 w 606"/>
                <a:gd name="T65" fmla="*/ 591 h 593"/>
                <a:gd name="T66" fmla="*/ 72 w 606"/>
                <a:gd name="T67" fmla="*/ 593 h 593"/>
                <a:gd name="T68" fmla="*/ 4 w 606"/>
                <a:gd name="T69" fmla="*/ 570 h 593"/>
                <a:gd name="T70" fmla="*/ 0 w 606"/>
                <a:gd name="T71" fmla="*/ 564 h 593"/>
                <a:gd name="T72" fmla="*/ 1 w 606"/>
                <a:gd name="T73" fmla="*/ 556 h 593"/>
                <a:gd name="T74" fmla="*/ 39 w 606"/>
                <a:gd name="T75" fmla="*/ 517 h 593"/>
                <a:gd name="T76" fmla="*/ 34 w 606"/>
                <a:gd name="T77" fmla="*/ 510 h 593"/>
                <a:gd name="T78" fmla="*/ 34 w 606"/>
                <a:gd name="T79" fmla="*/ 502 h 593"/>
                <a:gd name="T80" fmla="*/ 58 w 606"/>
                <a:gd name="T81" fmla="*/ 472 h 593"/>
                <a:gd name="T82" fmla="*/ 84 w 606"/>
                <a:gd name="T83" fmla="*/ 420 h 593"/>
                <a:gd name="T84" fmla="*/ 86 w 606"/>
                <a:gd name="T85" fmla="*/ 367 h 593"/>
                <a:gd name="T86" fmla="*/ 79 w 606"/>
                <a:gd name="T87" fmla="*/ 342 h 593"/>
                <a:gd name="T88" fmla="*/ 79 w 606"/>
                <a:gd name="T89" fmla="*/ 340 h 593"/>
                <a:gd name="T90" fmla="*/ 77 w 606"/>
                <a:gd name="T91" fmla="*/ 338 h 593"/>
                <a:gd name="T92" fmla="*/ 79 w 606"/>
                <a:gd name="T93" fmla="*/ 336 h 593"/>
                <a:gd name="T94" fmla="*/ 79 w 606"/>
                <a:gd name="T95" fmla="*/ 333 h 593"/>
                <a:gd name="T96" fmla="*/ 80 w 606"/>
                <a:gd name="T97" fmla="*/ 332 h 593"/>
                <a:gd name="T98" fmla="*/ 81 w 606"/>
                <a:gd name="T99" fmla="*/ 329 h 593"/>
                <a:gd name="T100" fmla="*/ 81 w 606"/>
                <a:gd name="T101" fmla="*/ 329 h 593"/>
                <a:gd name="T102" fmla="*/ 477 w 606"/>
                <a:gd name="T103" fmla="*/ 3 h 593"/>
                <a:gd name="T104" fmla="*/ 485 w 606"/>
                <a:gd name="T105"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6" h="593">
                  <a:moveTo>
                    <a:pt x="55" y="532"/>
                  </a:moveTo>
                  <a:lnTo>
                    <a:pt x="31" y="556"/>
                  </a:lnTo>
                  <a:lnTo>
                    <a:pt x="72" y="569"/>
                  </a:lnTo>
                  <a:lnTo>
                    <a:pt x="81" y="560"/>
                  </a:lnTo>
                  <a:lnTo>
                    <a:pt x="55" y="532"/>
                  </a:lnTo>
                  <a:close/>
                  <a:moveTo>
                    <a:pt x="110" y="375"/>
                  </a:moveTo>
                  <a:lnTo>
                    <a:pt x="110" y="408"/>
                  </a:lnTo>
                  <a:lnTo>
                    <a:pt x="101" y="441"/>
                  </a:lnTo>
                  <a:lnTo>
                    <a:pt x="84" y="473"/>
                  </a:lnTo>
                  <a:lnTo>
                    <a:pt x="60" y="506"/>
                  </a:lnTo>
                  <a:lnTo>
                    <a:pt x="63" y="509"/>
                  </a:lnTo>
                  <a:lnTo>
                    <a:pt x="63" y="509"/>
                  </a:lnTo>
                  <a:lnTo>
                    <a:pt x="63" y="509"/>
                  </a:lnTo>
                  <a:lnTo>
                    <a:pt x="105" y="552"/>
                  </a:lnTo>
                  <a:lnTo>
                    <a:pt x="105" y="552"/>
                  </a:lnTo>
                  <a:lnTo>
                    <a:pt x="106" y="553"/>
                  </a:lnTo>
                  <a:lnTo>
                    <a:pt x="135" y="531"/>
                  </a:lnTo>
                  <a:lnTo>
                    <a:pt x="164" y="514"/>
                  </a:lnTo>
                  <a:lnTo>
                    <a:pt x="192" y="505"/>
                  </a:lnTo>
                  <a:lnTo>
                    <a:pt x="222" y="501"/>
                  </a:lnTo>
                  <a:lnTo>
                    <a:pt x="235" y="502"/>
                  </a:lnTo>
                  <a:lnTo>
                    <a:pt x="110" y="375"/>
                  </a:lnTo>
                  <a:close/>
                  <a:moveTo>
                    <a:pt x="484" y="26"/>
                  </a:moveTo>
                  <a:lnTo>
                    <a:pt x="106" y="338"/>
                  </a:lnTo>
                  <a:lnTo>
                    <a:pt x="272" y="506"/>
                  </a:lnTo>
                  <a:lnTo>
                    <a:pt x="579" y="123"/>
                  </a:lnTo>
                  <a:lnTo>
                    <a:pt x="484" y="26"/>
                  </a:lnTo>
                  <a:close/>
                  <a:moveTo>
                    <a:pt x="485" y="0"/>
                  </a:moveTo>
                  <a:lnTo>
                    <a:pt x="489" y="1"/>
                  </a:lnTo>
                  <a:lnTo>
                    <a:pt x="493" y="4"/>
                  </a:lnTo>
                  <a:lnTo>
                    <a:pt x="602" y="114"/>
                  </a:lnTo>
                  <a:lnTo>
                    <a:pt x="604" y="118"/>
                  </a:lnTo>
                  <a:lnTo>
                    <a:pt x="606" y="122"/>
                  </a:lnTo>
                  <a:lnTo>
                    <a:pt x="604" y="126"/>
                  </a:lnTo>
                  <a:lnTo>
                    <a:pt x="603" y="129"/>
                  </a:lnTo>
                  <a:lnTo>
                    <a:pt x="281" y="530"/>
                  </a:lnTo>
                  <a:lnTo>
                    <a:pt x="281" y="531"/>
                  </a:lnTo>
                  <a:lnTo>
                    <a:pt x="280" y="531"/>
                  </a:lnTo>
                  <a:lnTo>
                    <a:pt x="280" y="531"/>
                  </a:lnTo>
                  <a:lnTo>
                    <a:pt x="279" y="532"/>
                  </a:lnTo>
                  <a:lnTo>
                    <a:pt x="279" y="532"/>
                  </a:lnTo>
                  <a:lnTo>
                    <a:pt x="277" y="534"/>
                  </a:lnTo>
                  <a:lnTo>
                    <a:pt x="276" y="534"/>
                  </a:lnTo>
                  <a:lnTo>
                    <a:pt x="275" y="534"/>
                  </a:lnTo>
                  <a:lnTo>
                    <a:pt x="275" y="535"/>
                  </a:lnTo>
                  <a:lnTo>
                    <a:pt x="273" y="535"/>
                  </a:lnTo>
                  <a:lnTo>
                    <a:pt x="272" y="535"/>
                  </a:lnTo>
                  <a:lnTo>
                    <a:pt x="272" y="535"/>
                  </a:lnTo>
                  <a:lnTo>
                    <a:pt x="271" y="535"/>
                  </a:lnTo>
                  <a:lnTo>
                    <a:pt x="269" y="534"/>
                  </a:lnTo>
                  <a:lnTo>
                    <a:pt x="269" y="534"/>
                  </a:lnTo>
                  <a:lnTo>
                    <a:pt x="268" y="534"/>
                  </a:lnTo>
                  <a:lnTo>
                    <a:pt x="268" y="534"/>
                  </a:lnTo>
                  <a:lnTo>
                    <a:pt x="246" y="526"/>
                  </a:lnTo>
                  <a:lnTo>
                    <a:pt x="222" y="523"/>
                  </a:lnTo>
                  <a:lnTo>
                    <a:pt x="195" y="527"/>
                  </a:lnTo>
                  <a:lnTo>
                    <a:pt x="167" y="538"/>
                  </a:lnTo>
                  <a:lnTo>
                    <a:pt x="140" y="553"/>
                  </a:lnTo>
                  <a:lnTo>
                    <a:pt x="114" y="577"/>
                  </a:lnTo>
                  <a:lnTo>
                    <a:pt x="111" y="580"/>
                  </a:lnTo>
                  <a:lnTo>
                    <a:pt x="106" y="580"/>
                  </a:lnTo>
                  <a:lnTo>
                    <a:pt x="102" y="580"/>
                  </a:lnTo>
                  <a:lnTo>
                    <a:pt x="98" y="577"/>
                  </a:lnTo>
                  <a:lnTo>
                    <a:pt x="97" y="576"/>
                  </a:lnTo>
                  <a:lnTo>
                    <a:pt x="82" y="590"/>
                  </a:lnTo>
                  <a:lnTo>
                    <a:pt x="80" y="591"/>
                  </a:lnTo>
                  <a:lnTo>
                    <a:pt x="75" y="593"/>
                  </a:lnTo>
                  <a:lnTo>
                    <a:pt x="72" y="593"/>
                  </a:lnTo>
                  <a:lnTo>
                    <a:pt x="8" y="572"/>
                  </a:lnTo>
                  <a:lnTo>
                    <a:pt x="4" y="570"/>
                  </a:lnTo>
                  <a:lnTo>
                    <a:pt x="1" y="568"/>
                  </a:lnTo>
                  <a:lnTo>
                    <a:pt x="0" y="564"/>
                  </a:lnTo>
                  <a:lnTo>
                    <a:pt x="0" y="560"/>
                  </a:lnTo>
                  <a:lnTo>
                    <a:pt x="1" y="556"/>
                  </a:lnTo>
                  <a:lnTo>
                    <a:pt x="3" y="553"/>
                  </a:lnTo>
                  <a:lnTo>
                    <a:pt x="39" y="517"/>
                  </a:lnTo>
                  <a:lnTo>
                    <a:pt x="37" y="514"/>
                  </a:lnTo>
                  <a:lnTo>
                    <a:pt x="34" y="510"/>
                  </a:lnTo>
                  <a:lnTo>
                    <a:pt x="33" y="506"/>
                  </a:lnTo>
                  <a:lnTo>
                    <a:pt x="34" y="502"/>
                  </a:lnTo>
                  <a:lnTo>
                    <a:pt x="37" y="498"/>
                  </a:lnTo>
                  <a:lnTo>
                    <a:pt x="58" y="472"/>
                  </a:lnTo>
                  <a:lnTo>
                    <a:pt x="73" y="446"/>
                  </a:lnTo>
                  <a:lnTo>
                    <a:pt x="84" y="420"/>
                  </a:lnTo>
                  <a:lnTo>
                    <a:pt x="88" y="393"/>
                  </a:lnTo>
                  <a:lnTo>
                    <a:pt x="86" y="367"/>
                  </a:lnTo>
                  <a:lnTo>
                    <a:pt x="79" y="342"/>
                  </a:lnTo>
                  <a:lnTo>
                    <a:pt x="79" y="342"/>
                  </a:lnTo>
                  <a:lnTo>
                    <a:pt x="79" y="341"/>
                  </a:lnTo>
                  <a:lnTo>
                    <a:pt x="79" y="340"/>
                  </a:lnTo>
                  <a:lnTo>
                    <a:pt x="79" y="338"/>
                  </a:lnTo>
                  <a:lnTo>
                    <a:pt x="77" y="338"/>
                  </a:lnTo>
                  <a:lnTo>
                    <a:pt x="77" y="337"/>
                  </a:lnTo>
                  <a:lnTo>
                    <a:pt x="79" y="336"/>
                  </a:lnTo>
                  <a:lnTo>
                    <a:pt x="79" y="334"/>
                  </a:lnTo>
                  <a:lnTo>
                    <a:pt x="79" y="333"/>
                  </a:lnTo>
                  <a:lnTo>
                    <a:pt x="79" y="333"/>
                  </a:lnTo>
                  <a:lnTo>
                    <a:pt x="80" y="332"/>
                  </a:lnTo>
                  <a:lnTo>
                    <a:pt x="80" y="330"/>
                  </a:lnTo>
                  <a:lnTo>
                    <a:pt x="81" y="329"/>
                  </a:lnTo>
                  <a:lnTo>
                    <a:pt x="81" y="329"/>
                  </a:lnTo>
                  <a:lnTo>
                    <a:pt x="81" y="329"/>
                  </a:lnTo>
                  <a:lnTo>
                    <a:pt x="82" y="329"/>
                  </a:lnTo>
                  <a:lnTo>
                    <a:pt x="477" y="3"/>
                  </a:lnTo>
                  <a:lnTo>
                    <a:pt x="481" y="1"/>
                  </a:lnTo>
                  <a:lnTo>
                    <a:pt x="485"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IN" sz="2400" dirty="0">
                <a:solidFill>
                  <a:prstClr val="black"/>
                </a:solidFill>
                <a:latin typeface="Calibri"/>
              </a:endParaRPr>
            </a:p>
          </p:txBody>
        </p:sp>
        <p:sp>
          <p:nvSpPr>
            <p:cNvPr id="134" name="Oval 133"/>
            <p:cNvSpPr/>
            <p:nvPr/>
          </p:nvSpPr>
          <p:spPr>
            <a:xfrm>
              <a:off x="6012538" y="2391272"/>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5" name="Oval 134"/>
            <p:cNvSpPr/>
            <p:nvPr/>
          </p:nvSpPr>
          <p:spPr>
            <a:xfrm>
              <a:off x="5726788" y="30294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6" name="Oval 135"/>
            <p:cNvSpPr/>
            <p:nvPr/>
          </p:nvSpPr>
          <p:spPr>
            <a:xfrm>
              <a:off x="6660238" y="3296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7" name="Oval 136"/>
            <p:cNvSpPr/>
            <p:nvPr/>
          </p:nvSpPr>
          <p:spPr>
            <a:xfrm>
              <a:off x="6031588" y="4096247"/>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8" name="Oval 137"/>
            <p:cNvSpPr/>
            <p:nvPr/>
          </p:nvSpPr>
          <p:spPr>
            <a:xfrm>
              <a:off x="5402938" y="4172447"/>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sp>
          <p:nvSpPr>
            <p:cNvPr id="139" name="Oval 138"/>
            <p:cNvSpPr/>
            <p:nvPr/>
          </p:nvSpPr>
          <p:spPr>
            <a:xfrm>
              <a:off x="6031588" y="5384651"/>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IN" sz="2400">
                <a:solidFill>
                  <a:prstClr val="white"/>
                </a:solidFill>
                <a:latin typeface="Calibri"/>
              </a:endParaRPr>
            </a:p>
          </p:txBody>
        </p:sp>
        <p:grpSp>
          <p:nvGrpSpPr>
            <p:cNvPr id="152" name="Group 151"/>
            <p:cNvGrpSpPr/>
            <p:nvPr/>
          </p:nvGrpSpPr>
          <p:grpSpPr>
            <a:xfrm>
              <a:off x="6075676" y="3678719"/>
              <a:ext cx="1914389" cy="488333"/>
              <a:chOff x="6054188" y="4906626"/>
              <a:chExt cx="1914389" cy="554225"/>
            </a:xfrm>
          </p:grpSpPr>
          <p:cxnSp>
            <p:nvCxnSpPr>
              <p:cNvPr id="153" name="Straight Connector 152"/>
              <p:cNvCxnSpPr/>
              <p:nvPr/>
            </p:nvCxnSpPr>
            <p:spPr>
              <a:xfrm flipH="1">
                <a:off x="6987425" y="4908401"/>
                <a:ext cx="981152"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rot="5400000" flipH="1">
                <a:off x="6710312" y="5183739"/>
                <a:ext cx="554225"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6054188" y="5460851"/>
                <a:ext cx="936159" cy="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35223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images-1.medium.com/max/1600/1*x8IgnfzPL7iLZHa9Uhy50g.png">
            <a:extLst>
              <a:ext uri="{FF2B5EF4-FFF2-40B4-BE49-F238E27FC236}">
                <a16:creationId xmlns:a16="http://schemas.microsoft.com/office/drawing/2014/main" id="{ED06CB63-6A74-453E-91DC-2DC4F1A9A659}"/>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1470" r="11470"/>
          <a:stretch>
            <a:fillRect/>
          </a:stretch>
        </p:blipFill>
        <p:spPr bwMode="auto">
          <a:xfrm>
            <a:off x="5681709" y="0"/>
            <a:ext cx="6510291" cy="6856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4"/>
          </p:nvPr>
        </p:nvSpPr>
        <p:spPr/>
        <p:txBody>
          <a:bodyPr/>
          <a:lstStyle/>
          <a:p>
            <a:fld id="{5AE1514C-5E56-4738-A1FF-4B1CFD2A3E36}" type="slidenum">
              <a:rPr lang="en-US" smtClean="0"/>
              <a:pPr/>
              <a:t>8</a:t>
            </a:fld>
            <a:endParaRPr lang="en-US"/>
          </a:p>
        </p:txBody>
      </p:sp>
      <p:sp>
        <p:nvSpPr>
          <p:cNvPr id="16" name="Content Placeholder 15"/>
          <p:cNvSpPr>
            <a:spLocks noGrp="1"/>
          </p:cNvSpPr>
          <p:nvPr>
            <p:ph idx="18"/>
          </p:nvPr>
        </p:nvSpPr>
        <p:spPr/>
        <p:txBody>
          <a:bodyPr/>
          <a:lstStyle/>
          <a:p>
            <a:r>
              <a:rPr lang="en-US" dirty="0"/>
              <a:t>!!</a:t>
            </a:r>
          </a:p>
        </p:txBody>
      </p:sp>
      <p:sp>
        <p:nvSpPr>
          <p:cNvPr id="21" name="Text Placeholder 20"/>
          <p:cNvSpPr>
            <a:spLocks noGrp="1"/>
          </p:cNvSpPr>
          <p:nvPr>
            <p:ph type="body" sz="quarter" idx="11"/>
          </p:nvPr>
        </p:nvSpPr>
        <p:spPr>
          <a:xfrm>
            <a:off x="0" y="1749472"/>
            <a:ext cx="5776404" cy="3083921"/>
          </a:xfrm>
        </p:spPr>
        <p:txBody>
          <a:bodyPr>
            <a:normAutofit/>
          </a:bodyPr>
          <a:lstStyle/>
          <a:p>
            <a:r>
              <a:rPr lang="en-US" dirty="0">
                <a:latin typeface="Calibri" panose="020F0502020204030204" pitchFamily="34" charset="0"/>
                <a:cs typeface="Calibri" panose="020F0502020204030204" pitchFamily="34" charset="0"/>
              </a:rPr>
              <a:t>Point your camera at the menu during your next trip to Taiwan and the restaurant’s selections will magically appear in English via the Google Translate app.</a:t>
            </a:r>
          </a:p>
        </p:txBody>
      </p:sp>
      <p:sp>
        <p:nvSpPr>
          <p:cNvPr id="5" name="Rectangle 4">
            <a:extLst>
              <a:ext uri="{FF2B5EF4-FFF2-40B4-BE49-F238E27FC236}">
                <a16:creationId xmlns:a16="http://schemas.microsoft.com/office/drawing/2014/main" id="{D16FE668-CF55-4AE3-BE18-5C005B1DE0D5}"/>
              </a:ext>
            </a:extLst>
          </p:cNvPr>
          <p:cNvSpPr/>
          <p:nvPr/>
        </p:nvSpPr>
        <p:spPr>
          <a:xfrm>
            <a:off x="91735" y="6203731"/>
            <a:ext cx="6096000" cy="646331"/>
          </a:xfrm>
          <a:prstGeom prst="rect">
            <a:avLst/>
          </a:prstGeom>
        </p:spPr>
        <p:txBody>
          <a:bodyPr>
            <a:spAutoFit/>
          </a:bodyPr>
          <a:lstStyle/>
          <a:p>
            <a:r>
              <a:rPr lang="en-US" dirty="0">
                <a:latin typeface="Calibri" panose="020F0502020204030204" pitchFamily="34" charset="0"/>
                <a:cs typeface="Calibri" panose="020F0502020204030204" pitchFamily="34" charset="0"/>
              </a:rPr>
              <a:t>Google Translate overlaying English translations on a drink menu in real time using convolutional neural networks.</a:t>
            </a:r>
            <a:endParaRPr lang="en-IN"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C8598C15-BF10-4EBA-AEC9-F95DD110D9F7}"/>
              </a:ext>
            </a:extLst>
          </p:cNvPr>
          <p:cNvSpPr/>
          <p:nvPr/>
        </p:nvSpPr>
        <p:spPr>
          <a:xfrm>
            <a:off x="807868" y="5584054"/>
            <a:ext cx="4057095" cy="9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130645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cdn-images-1.medium.com/max/1600/1*eWnzwOQX5QgkQ4FRU_I6sg.png">
            <a:extLst>
              <a:ext uri="{FF2B5EF4-FFF2-40B4-BE49-F238E27FC236}">
                <a16:creationId xmlns:a16="http://schemas.microsoft.com/office/drawing/2014/main" id="{9EC99C0C-B86A-48CB-8027-AC1218A3ED6F}"/>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3917" r="2391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21"/>
          <p:cNvSpPr>
            <a:spLocks noGrp="1"/>
          </p:cNvSpPr>
          <p:nvPr>
            <p:ph type="body" sz="quarter" idx="11"/>
          </p:nvPr>
        </p:nvSpPr>
        <p:spPr>
          <a:xfrm>
            <a:off x="6778290" y="1470591"/>
            <a:ext cx="5152007" cy="2803844"/>
          </a:xfrm>
        </p:spPr>
        <p:txBody>
          <a:bodyPr>
            <a:normAutofit fontScale="92500" lnSpcReduction="20000"/>
          </a:bodyPr>
          <a:lstStyle/>
          <a:p>
            <a:r>
              <a:rPr lang="en-US" sz="2400" dirty="0">
                <a:latin typeface="Calibri" panose="020F0502020204030204" pitchFamily="34" charset="0"/>
                <a:cs typeface="Calibri" panose="020F0502020204030204" pitchFamily="34" charset="0"/>
              </a:rPr>
              <a:t>Just a few months on August 11, 2017, </a:t>
            </a:r>
            <a:r>
              <a:rPr lang="en-US" sz="2400" b="1" dirty="0" err="1">
                <a:latin typeface="Calibri" panose="020F0502020204030204" pitchFamily="34" charset="0"/>
                <a:cs typeface="Calibri" panose="020F0502020204030204" pitchFamily="34" charset="0"/>
              </a:rPr>
              <a:t>OpenAI</a:t>
            </a:r>
            <a:r>
              <a:rPr lang="en-US" sz="2400" b="1" dirty="0">
                <a:latin typeface="Calibri" panose="020F0502020204030204" pitchFamily="34" charset="0"/>
                <a:cs typeface="Calibri" panose="020F0502020204030204" pitchFamily="34" charset="0"/>
              </a:rPr>
              <a:t> </a:t>
            </a:r>
          </a:p>
          <a:p>
            <a:r>
              <a:rPr lang="en-US" sz="2400" dirty="0">
                <a:latin typeface="Calibri" panose="020F0502020204030204" pitchFamily="34" charset="0"/>
                <a:cs typeface="Calibri" panose="020F0502020204030204" pitchFamily="34" charset="0"/>
              </a:rPr>
              <a:t>reached yet another incredible milestone by </a:t>
            </a:r>
          </a:p>
          <a:p>
            <a:r>
              <a:rPr lang="en-US" sz="2400" dirty="0">
                <a:latin typeface="Calibri" panose="020F0502020204030204" pitchFamily="34" charset="0"/>
                <a:cs typeface="Calibri" panose="020F0502020204030204" pitchFamily="34" charset="0"/>
              </a:rPr>
              <a:t>defeating the world’s top professionals </a:t>
            </a:r>
          </a:p>
          <a:p>
            <a:r>
              <a:rPr lang="en-US" sz="2400" dirty="0">
                <a:latin typeface="Calibri" panose="020F0502020204030204" pitchFamily="34" charset="0"/>
                <a:cs typeface="Calibri" panose="020F0502020204030204" pitchFamily="34" charset="0"/>
              </a:rPr>
              <a:t>in </a:t>
            </a:r>
            <a:r>
              <a:rPr lang="en-US" sz="2400" b="1" dirty="0">
                <a:latin typeface="Calibri" panose="020F0502020204030204" pitchFamily="34" charset="0"/>
                <a:cs typeface="Calibri" panose="020F0502020204030204" pitchFamily="34" charset="0"/>
              </a:rPr>
              <a:t>1v1 matches of the online multiplayer game </a:t>
            </a:r>
            <a:r>
              <a:rPr lang="en-US" sz="2400" b="1" dirty="0" err="1">
                <a:latin typeface="Calibri" panose="020F0502020204030204" pitchFamily="34" charset="0"/>
                <a:cs typeface="Calibri" panose="020F0502020204030204" pitchFamily="34" charset="0"/>
              </a:rPr>
              <a:t>Dota</a:t>
            </a:r>
            <a:r>
              <a:rPr lang="en-US" sz="2400" b="1" dirty="0">
                <a:latin typeface="Calibri" panose="020F0502020204030204" pitchFamily="34" charset="0"/>
                <a:cs typeface="Calibri" panose="020F0502020204030204" pitchFamily="34" charset="0"/>
              </a:rPr>
              <a:t> 2.</a:t>
            </a:r>
          </a:p>
        </p:txBody>
      </p:sp>
      <p:sp>
        <p:nvSpPr>
          <p:cNvPr id="40" name="Content Placeholder 39"/>
          <p:cNvSpPr>
            <a:spLocks noGrp="1"/>
          </p:cNvSpPr>
          <p:nvPr>
            <p:ph idx="18"/>
          </p:nvPr>
        </p:nvSpPr>
        <p:spPr>
          <a:xfrm>
            <a:off x="7954500" y="419100"/>
            <a:ext cx="2377440" cy="840230"/>
          </a:xfrm>
        </p:spPr>
        <p:txBody>
          <a:bodyPr/>
          <a:lstStyle/>
          <a:p>
            <a:r>
              <a:rPr lang="en-US" dirty="0"/>
              <a:t>!!</a:t>
            </a:r>
          </a:p>
        </p:txBody>
      </p:sp>
      <p:sp>
        <p:nvSpPr>
          <p:cNvPr id="2" name="Slide Number Placeholder 1"/>
          <p:cNvSpPr>
            <a:spLocks noGrp="1"/>
          </p:cNvSpPr>
          <p:nvPr>
            <p:ph type="sldNum" sz="quarter" idx="4"/>
          </p:nvPr>
        </p:nvSpPr>
        <p:spPr/>
        <p:txBody>
          <a:bodyPr/>
          <a:lstStyle/>
          <a:p>
            <a:fld id="{5AE1514C-5E56-4738-A1FF-4B1CFD2A3E36}" type="slidenum">
              <a:rPr lang="en-US" smtClean="0"/>
              <a:pPr/>
              <a:t>9</a:t>
            </a:fld>
            <a:endParaRPr lang="en-US"/>
          </a:p>
        </p:txBody>
      </p:sp>
      <p:sp>
        <p:nvSpPr>
          <p:cNvPr id="10" name="Rectangle 9">
            <a:extLst>
              <a:ext uri="{FF2B5EF4-FFF2-40B4-BE49-F238E27FC236}">
                <a16:creationId xmlns:a16="http://schemas.microsoft.com/office/drawing/2014/main" id="{8556ADA0-1A56-47C7-8A6B-71582B1EDDBA}"/>
              </a:ext>
            </a:extLst>
          </p:cNvPr>
          <p:cNvSpPr/>
          <p:nvPr/>
        </p:nvSpPr>
        <p:spPr>
          <a:xfrm>
            <a:off x="7325745" y="5122415"/>
            <a:ext cx="4057095" cy="945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09291647"/>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GENSWF_ADVANCE_TIME" val="27.124"/>
  <p:tag name="ISPRING_CUSTOM_TIMING_USED" val="1"/>
  <p:tag name="ISPRING_SLIDE_ID_2" val="{D986B52B-1705-48F4-B031-8D337DF27C46}"/>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Office Theme">
  <a:themeElements>
    <a:clrScheme name="Custom 1">
      <a:dk1>
        <a:sysClr val="windowText" lastClr="000000"/>
      </a:dk1>
      <a:lt1>
        <a:sysClr val="window" lastClr="FFFFFF"/>
      </a:lt1>
      <a:dk2>
        <a:srgbClr val="1F497D"/>
      </a:dk2>
      <a:lt2>
        <a:srgbClr val="EEECE1"/>
      </a:lt2>
      <a:accent1>
        <a:srgbClr val="0097AA"/>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trunk">
  <a:themeElements>
    <a:clrScheme name="Custom 1">
      <a:dk1>
        <a:sysClr val="windowText" lastClr="000000"/>
      </a:dk1>
      <a:lt1>
        <a:srgbClr val="FFFFFF"/>
      </a:lt1>
      <a:dk2>
        <a:srgbClr val="44546A"/>
      </a:dk2>
      <a:lt2>
        <a:srgbClr val="FFFFFF"/>
      </a:lt2>
      <a:accent1>
        <a:srgbClr val="FFFF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chtrunk" id="{A448AC6E-527B-406E-9B61-95B81FF4866B}" vid="{61F5C0BA-73B5-466E-B06A-3CFCCB7D045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Powerful Presentations</Template>
  <TotalTime>711</TotalTime>
  <Words>491</Words>
  <Application>Microsoft Office PowerPoint</Application>
  <PresentationFormat>Widescreen</PresentationFormat>
  <Paragraphs>101</Paragraphs>
  <Slides>13</Slides>
  <Notes>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13</vt:i4>
      </vt:variant>
    </vt:vector>
  </HeadingPairs>
  <TitlesOfParts>
    <vt:vector size="29" baseType="lpstr">
      <vt:lpstr>Arial</vt:lpstr>
      <vt:lpstr>Arial Black</vt:lpstr>
      <vt:lpstr>Calibri</vt:lpstr>
      <vt:lpstr>Calibri Light</vt:lpstr>
      <vt:lpstr>Kozuka Gothic Pro M</vt:lpstr>
      <vt:lpstr>Open Sans</vt:lpstr>
      <vt:lpstr>Segoe UI</vt:lpstr>
      <vt:lpstr>Segoe UI Black</vt:lpstr>
      <vt:lpstr>Segoe UI Semibold</vt:lpstr>
      <vt:lpstr>Segoe UI Semilight</vt:lpstr>
      <vt:lpstr>Tw Cen MT</vt:lpstr>
      <vt:lpstr>Tw Cen MT Condensed</vt:lpstr>
      <vt:lpstr>Wingdings</vt:lpstr>
      <vt:lpstr>Wingdings 3</vt:lpstr>
      <vt:lpstr>3_Office Theme</vt:lpstr>
      <vt:lpstr>techtrunk</vt:lpstr>
      <vt:lpstr>AI, ML &amp; DL </vt:lpstr>
      <vt:lpstr>Objectives</vt:lpstr>
      <vt:lpstr>AI Landscape</vt:lpstr>
      <vt:lpstr>PowerPoint Presentation</vt:lpstr>
      <vt:lpstr>Machine Learning Introduction </vt:lpstr>
      <vt:lpstr>PowerPoint Presentation</vt:lpstr>
      <vt:lpstr>Applications of Machine Learning</vt:lpstr>
      <vt:lpstr>PowerPoint Presentation</vt:lpstr>
      <vt:lpstr>PowerPoint Presentation</vt:lpstr>
      <vt:lpstr>PowerPoint Presentation</vt:lpstr>
      <vt:lpstr>Applications of Machine Learning</vt:lpstr>
      <vt:lpstr>PowerPoint Presentation</vt:lpstr>
      <vt:lpstr>Programming Languages - </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dc:title>
  <dc:subject/>
  <dc:creator>Anshu Pandey</dc:creator>
  <cp:keywords/>
  <dc:description/>
  <cp:lastModifiedBy>Anshu Pandey</cp:lastModifiedBy>
  <cp:revision>84</cp:revision>
  <dcterms:created xsi:type="dcterms:W3CDTF">2017-11-23T06:21:34Z</dcterms:created>
  <dcterms:modified xsi:type="dcterms:W3CDTF">2018-09-29T02:06:07Z</dcterms:modified>
  <cp:category/>
</cp:coreProperties>
</file>